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 id="2147483884" r:id="rId5"/>
  </p:sldMasterIdLst>
  <p:notesMasterIdLst>
    <p:notesMasterId r:id="rId37"/>
  </p:notesMasterIdLst>
  <p:handoutMasterIdLst>
    <p:handoutMasterId r:id="rId38"/>
  </p:handoutMasterIdLst>
  <p:sldIdLst>
    <p:sldId id="1699" r:id="rId6"/>
    <p:sldId id="1701" r:id="rId7"/>
    <p:sldId id="1616" r:id="rId8"/>
    <p:sldId id="1931" r:id="rId9"/>
    <p:sldId id="1848" r:id="rId10"/>
    <p:sldId id="1696" r:id="rId11"/>
    <p:sldId id="1520" r:id="rId12"/>
    <p:sldId id="1454" r:id="rId13"/>
    <p:sldId id="1540" r:id="rId14"/>
    <p:sldId id="1455" r:id="rId15"/>
    <p:sldId id="1946" r:id="rId16"/>
    <p:sldId id="1947" r:id="rId17"/>
    <p:sldId id="1906" r:id="rId18"/>
    <p:sldId id="1941" r:id="rId19"/>
    <p:sldId id="577" r:id="rId20"/>
    <p:sldId id="1916" r:id="rId21"/>
    <p:sldId id="1901" r:id="rId22"/>
    <p:sldId id="1917" r:id="rId23"/>
    <p:sldId id="1904" r:id="rId24"/>
    <p:sldId id="1919" r:id="rId25"/>
    <p:sldId id="988" r:id="rId26"/>
    <p:sldId id="1921" r:id="rId27"/>
    <p:sldId id="987" r:id="rId28"/>
    <p:sldId id="1477" r:id="rId29"/>
    <p:sldId id="1929" r:id="rId30"/>
    <p:sldId id="1922" r:id="rId31"/>
    <p:sldId id="1930" r:id="rId32"/>
    <p:sldId id="1923" r:id="rId33"/>
    <p:sldId id="1924" r:id="rId34"/>
    <p:sldId id="1926" r:id="rId35"/>
    <p:sldId id="193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e Nybro Thomsen" initials="MNT" lastIdx="1" clrIdx="0">
    <p:extLst>
      <p:ext uri="{19B8F6BF-5375-455C-9EA6-DF929625EA0E}">
        <p15:presenceInfo xmlns:p15="http://schemas.microsoft.com/office/powerpoint/2012/main" userId="Marlene Nybro Thomsen" providerId="None"/>
      </p:ext>
    </p:extLst>
  </p:cmAuthor>
  <p:cmAuthor id="2" name="Jens Kaas Benner" initials="JKB" lastIdx="1" clrIdx="1">
    <p:extLst>
      <p:ext uri="{19B8F6BF-5375-455C-9EA6-DF929625EA0E}">
        <p15:presenceInfo xmlns:p15="http://schemas.microsoft.com/office/powerpoint/2012/main" userId="S::jens.benner@alexandra.dk::c2a75281-81f5-4f9c-ba6d-fdb03daaf8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00"/>
    <a:srgbClr val="ADC400"/>
    <a:srgbClr val="01338C"/>
    <a:srgbClr val="ADC300"/>
    <a:srgbClr val="F44445"/>
    <a:srgbClr val="1DD688"/>
    <a:srgbClr val="83C28B"/>
    <a:srgbClr val="EDEFE3"/>
    <a:srgbClr val="EDEEE3"/>
    <a:srgbClr val="161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29418-EB17-4AF0-94FF-3FBB38CDAFED}" v="338" dt="2022-10-27T12:47:59.622"/>
    <p1510:client id="{3AAA07A5-24F9-4990-3C84-006A132EB9E7}" v="337" dt="2022-10-27T13:15:08.691"/>
    <p1510:client id="{7542694E-5B60-D64E-8914-9F1E650A4CC8}" v="403" dt="2022-10-27T15:18:37.151"/>
    <p1510:client id="{84C4615A-95AA-B8F6-C48B-AA657C3F15F6}" v="56" dt="2022-10-27T06:48:43.264"/>
  </p1510:revLst>
</p1510:revInfo>
</file>

<file path=ppt/tableStyles.xml><?xml version="1.0" encoding="utf-8"?>
<a:tblStyleLst xmlns:a="http://schemas.openxmlformats.org/drawingml/2006/main" def="{5C22544A-7EE6-4342-B048-85BDC9FD1C3A}">
  <a:tblStyle styleId="{35758FB7-9AC5-4552-8A53-C91805E547FA}" styleName="Tema til typografi 1 - Marker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ema til typografi 2 - Markering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5"/>
    <p:restoredTop sz="94704"/>
  </p:normalViewPr>
  <p:slideViewPr>
    <p:cSldViewPr snapToGrid="0">
      <p:cViewPr varScale="1">
        <p:scale>
          <a:sx n="135" d="100"/>
          <a:sy n="135" d="100"/>
        </p:scale>
        <p:origin x="288" y="16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s Kaas Benner" userId="c2a75281-81f5-4f9c-ba6d-fdb03daaf822" providerId="ADAL" clId="{C5217283-B7A9-F046-8BCC-60067AF69197}"/>
    <pc:docChg chg="undo custSel addSld delSld modSld sldOrd">
      <pc:chgData name="Jens Kaas Benner" userId="c2a75281-81f5-4f9c-ba6d-fdb03daaf822" providerId="ADAL" clId="{C5217283-B7A9-F046-8BCC-60067AF69197}" dt="2022-10-25T17:51:26.343" v="252" actId="1076"/>
      <pc:docMkLst>
        <pc:docMk/>
      </pc:docMkLst>
      <pc:sldChg chg="ord">
        <pc:chgData name="Jens Kaas Benner" userId="c2a75281-81f5-4f9c-ba6d-fdb03daaf822" providerId="ADAL" clId="{C5217283-B7A9-F046-8BCC-60067AF69197}" dt="2022-10-25T17:36:58.609" v="7" actId="20578"/>
        <pc:sldMkLst>
          <pc:docMk/>
          <pc:sldMk cId="700136685" sldId="577"/>
        </pc:sldMkLst>
      </pc:sldChg>
      <pc:sldChg chg="del">
        <pc:chgData name="Jens Kaas Benner" userId="c2a75281-81f5-4f9c-ba6d-fdb03daaf822" providerId="ADAL" clId="{C5217283-B7A9-F046-8BCC-60067AF69197}" dt="2022-10-25T17:44:36.625" v="111" actId="2696"/>
        <pc:sldMkLst>
          <pc:docMk/>
          <pc:sldMk cId="480910370" sldId="989"/>
        </pc:sldMkLst>
      </pc:sldChg>
      <pc:sldChg chg="ord">
        <pc:chgData name="Jens Kaas Benner" userId="c2a75281-81f5-4f9c-ba6d-fdb03daaf822" providerId="ADAL" clId="{C5217283-B7A9-F046-8BCC-60067AF69197}" dt="2022-10-25T17:36:58.609" v="7" actId="20578"/>
        <pc:sldMkLst>
          <pc:docMk/>
          <pc:sldMk cId="364447469" sldId="1454"/>
        </pc:sldMkLst>
      </pc:sldChg>
      <pc:sldChg chg="ord">
        <pc:chgData name="Jens Kaas Benner" userId="c2a75281-81f5-4f9c-ba6d-fdb03daaf822" providerId="ADAL" clId="{C5217283-B7A9-F046-8BCC-60067AF69197}" dt="2022-10-25T17:36:58.609" v="7" actId="20578"/>
        <pc:sldMkLst>
          <pc:docMk/>
          <pc:sldMk cId="2606324594" sldId="1455"/>
        </pc:sldMkLst>
      </pc:sldChg>
      <pc:sldChg chg="del">
        <pc:chgData name="Jens Kaas Benner" userId="c2a75281-81f5-4f9c-ba6d-fdb03daaf822" providerId="ADAL" clId="{C5217283-B7A9-F046-8BCC-60067AF69197}" dt="2022-10-25T17:44:36.625" v="111" actId="2696"/>
        <pc:sldMkLst>
          <pc:docMk/>
          <pc:sldMk cId="3656599388" sldId="1469"/>
        </pc:sldMkLst>
      </pc:sldChg>
      <pc:sldChg chg="del">
        <pc:chgData name="Jens Kaas Benner" userId="c2a75281-81f5-4f9c-ba6d-fdb03daaf822" providerId="ADAL" clId="{C5217283-B7A9-F046-8BCC-60067AF69197}" dt="2022-10-25T17:44:36.625" v="111" actId="2696"/>
        <pc:sldMkLst>
          <pc:docMk/>
          <pc:sldMk cId="1264751450" sldId="1470"/>
        </pc:sldMkLst>
      </pc:sldChg>
      <pc:sldChg chg="del">
        <pc:chgData name="Jens Kaas Benner" userId="c2a75281-81f5-4f9c-ba6d-fdb03daaf822" providerId="ADAL" clId="{C5217283-B7A9-F046-8BCC-60067AF69197}" dt="2022-10-25T17:44:36.625" v="111" actId="2696"/>
        <pc:sldMkLst>
          <pc:docMk/>
          <pc:sldMk cId="309682850" sldId="1502"/>
        </pc:sldMkLst>
      </pc:sldChg>
      <pc:sldChg chg="del">
        <pc:chgData name="Jens Kaas Benner" userId="c2a75281-81f5-4f9c-ba6d-fdb03daaf822" providerId="ADAL" clId="{C5217283-B7A9-F046-8BCC-60067AF69197}" dt="2022-10-25T17:44:36.625" v="111" actId="2696"/>
        <pc:sldMkLst>
          <pc:docMk/>
          <pc:sldMk cId="3248196242" sldId="1503"/>
        </pc:sldMkLst>
      </pc:sldChg>
      <pc:sldChg chg="ord">
        <pc:chgData name="Jens Kaas Benner" userId="c2a75281-81f5-4f9c-ba6d-fdb03daaf822" providerId="ADAL" clId="{C5217283-B7A9-F046-8BCC-60067AF69197}" dt="2022-10-25T17:36:58.609" v="7" actId="20578"/>
        <pc:sldMkLst>
          <pc:docMk/>
          <pc:sldMk cId="1649193381" sldId="1520"/>
        </pc:sldMkLst>
      </pc:sldChg>
      <pc:sldChg chg="ord">
        <pc:chgData name="Jens Kaas Benner" userId="c2a75281-81f5-4f9c-ba6d-fdb03daaf822" providerId="ADAL" clId="{C5217283-B7A9-F046-8BCC-60067AF69197}" dt="2022-10-25T17:36:58.609" v="7" actId="20578"/>
        <pc:sldMkLst>
          <pc:docMk/>
          <pc:sldMk cId="3481713229" sldId="1540"/>
        </pc:sldMkLst>
      </pc:sldChg>
      <pc:sldChg chg="ord">
        <pc:chgData name="Jens Kaas Benner" userId="c2a75281-81f5-4f9c-ba6d-fdb03daaf822" providerId="ADAL" clId="{C5217283-B7A9-F046-8BCC-60067AF69197}" dt="2022-10-25T17:36:58.609" v="7" actId="20578"/>
        <pc:sldMkLst>
          <pc:docMk/>
          <pc:sldMk cId="1319628045" sldId="1616"/>
        </pc:sldMkLst>
      </pc:sldChg>
      <pc:sldChg chg="ord">
        <pc:chgData name="Jens Kaas Benner" userId="c2a75281-81f5-4f9c-ba6d-fdb03daaf822" providerId="ADAL" clId="{C5217283-B7A9-F046-8BCC-60067AF69197}" dt="2022-10-25T17:36:58.609" v="7" actId="20578"/>
        <pc:sldMkLst>
          <pc:docMk/>
          <pc:sldMk cId="3323525353" sldId="1657"/>
        </pc:sldMkLst>
      </pc:sldChg>
      <pc:sldChg chg="del">
        <pc:chgData name="Jens Kaas Benner" userId="c2a75281-81f5-4f9c-ba6d-fdb03daaf822" providerId="ADAL" clId="{C5217283-B7A9-F046-8BCC-60067AF69197}" dt="2022-10-25T17:44:36.625" v="111" actId="2696"/>
        <pc:sldMkLst>
          <pc:docMk/>
          <pc:sldMk cId="1487819113" sldId="1683"/>
        </pc:sldMkLst>
      </pc:sldChg>
      <pc:sldChg chg="del">
        <pc:chgData name="Jens Kaas Benner" userId="c2a75281-81f5-4f9c-ba6d-fdb03daaf822" providerId="ADAL" clId="{C5217283-B7A9-F046-8BCC-60067AF69197}" dt="2022-10-25T17:44:36.625" v="111" actId="2696"/>
        <pc:sldMkLst>
          <pc:docMk/>
          <pc:sldMk cId="1751752850" sldId="1685"/>
        </pc:sldMkLst>
      </pc:sldChg>
      <pc:sldChg chg="del">
        <pc:chgData name="Jens Kaas Benner" userId="c2a75281-81f5-4f9c-ba6d-fdb03daaf822" providerId="ADAL" clId="{C5217283-B7A9-F046-8BCC-60067AF69197}" dt="2022-10-25T17:44:36.625" v="111" actId="2696"/>
        <pc:sldMkLst>
          <pc:docMk/>
          <pc:sldMk cId="4135836824" sldId="1690"/>
        </pc:sldMkLst>
      </pc:sldChg>
      <pc:sldChg chg="del">
        <pc:chgData name="Jens Kaas Benner" userId="c2a75281-81f5-4f9c-ba6d-fdb03daaf822" providerId="ADAL" clId="{C5217283-B7A9-F046-8BCC-60067AF69197}" dt="2022-10-25T17:44:36.625" v="111" actId="2696"/>
        <pc:sldMkLst>
          <pc:docMk/>
          <pc:sldMk cId="1510109747" sldId="1691"/>
        </pc:sldMkLst>
      </pc:sldChg>
      <pc:sldChg chg="ord">
        <pc:chgData name="Jens Kaas Benner" userId="c2a75281-81f5-4f9c-ba6d-fdb03daaf822" providerId="ADAL" clId="{C5217283-B7A9-F046-8BCC-60067AF69197}" dt="2022-10-25T17:36:58.609" v="7" actId="20578"/>
        <pc:sldMkLst>
          <pc:docMk/>
          <pc:sldMk cId="1311504964" sldId="1696"/>
        </pc:sldMkLst>
      </pc:sldChg>
      <pc:sldChg chg="modSp mod ord">
        <pc:chgData name="Jens Kaas Benner" userId="c2a75281-81f5-4f9c-ba6d-fdb03daaf822" providerId="ADAL" clId="{C5217283-B7A9-F046-8BCC-60067AF69197}" dt="2022-10-25T17:45:01.723" v="132" actId="20577"/>
        <pc:sldMkLst>
          <pc:docMk/>
          <pc:sldMk cId="312023346" sldId="1699"/>
        </pc:sldMkLst>
        <pc:spChg chg="mod">
          <ac:chgData name="Jens Kaas Benner" userId="c2a75281-81f5-4f9c-ba6d-fdb03daaf822" providerId="ADAL" clId="{C5217283-B7A9-F046-8BCC-60067AF69197}" dt="2022-10-25T17:45:01.723" v="132" actId="20577"/>
          <ac:spMkLst>
            <pc:docMk/>
            <pc:sldMk cId="312023346" sldId="1699"/>
            <ac:spMk id="3" creationId="{CA4BF043-FE75-4973-C2EC-37C8C345D3FC}"/>
          </ac:spMkLst>
        </pc:spChg>
      </pc:sldChg>
      <pc:sldChg chg="ord">
        <pc:chgData name="Jens Kaas Benner" userId="c2a75281-81f5-4f9c-ba6d-fdb03daaf822" providerId="ADAL" clId="{C5217283-B7A9-F046-8BCC-60067AF69197}" dt="2022-10-25T17:36:58.609" v="7" actId="20578"/>
        <pc:sldMkLst>
          <pc:docMk/>
          <pc:sldMk cId="131838073" sldId="1701"/>
        </pc:sldMkLst>
      </pc:sldChg>
      <pc:sldChg chg="del">
        <pc:chgData name="Jens Kaas Benner" userId="c2a75281-81f5-4f9c-ba6d-fdb03daaf822" providerId="ADAL" clId="{C5217283-B7A9-F046-8BCC-60067AF69197}" dt="2022-10-25T17:44:36.625" v="111" actId="2696"/>
        <pc:sldMkLst>
          <pc:docMk/>
          <pc:sldMk cId="3818404454" sldId="1709"/>
        </pc:sldMkLst>
      </pc:sldChg>
      <pc:sldChg chg="del">
        <pc:chgData name="Jens Kaas Benner" userId="c2a75281-81f5-4f9c-ba6d-fdb03daaf822" providerId="ADAL" clId="{C5217283-B7A9-F046-8BCC-60067AF69197}" dt="2022-10-25T17:44:36.625" v="111" actId="2696"/>
        <pc:sldMkLst>
          <pc:docMk/>
          <pc:sldMk cId="11462998" sldId="1713"/>
        </pc:sldMkLst>
      </pc:sldChg>
      <pc:sldChg chg="del">
        <pc:chgData name="Jens Kaas Benner" userId="c2a75281-81f5-4f9c-ba6d-fdb03daaf822" providerId="ADAL" clId="{C5217283-B7A9-F046-8BCC-60067AF69197}" dt="2022-10-25T17:44:36.625" v="111" actId="2696"/>
        <pc:sldMkLst>
          <pc:docMk/>
          <pc:sldMk cId="780331314" sldId="1824"/>
        </pc:sldMkLst>
      </pc:sldChg>
      <pc:sldChg chg="del">
        <pc:chgData name="Jens Kaas Benner" userId="c2a75281-81f5-4f9c-ba6d-fdb03daaf822" providerId="ADAL" clId="{C5217283-B7A9-F046-8BCC-60067AF69197}" dt="2022-10-25T17:44:36.625" v="111" actId="2696"/>
        <pc:sldMkLst>
          <pc:docMk/>
          <pc:sldMk cId="4075518037" sldId="1825"/>
        </pc:sldMkLst>
      </pc:sldChg>
      <pc:sldChg chg="del">
        <pc:chgData name="Jens Kaas Benner" userId="c2a75281-81f5-4f9c-ba6d-fdb03daaf822" providerId="ADAL" clId="{C5217283-B7A9-F046-8BCC-60067AF69197}" dt="2022-10-25T17:44:36.625" v="111" actId="2696"/>
        <pc:sldMkLst>
          <pc:docMk/>
          <pc:sldMk cId="353039150" sldId="1826"/>
        </pc:sldMkLst>
      </pc:sldChg>
      <pc:sldChg chg="del">
        <pc:chgData name="Jens Kaas Benner" userId="c2a75281-81f5-4f9c-ba6d-fdb03daaf822" providerId="ADAL" clId="{C5217283-B7A9-F046-8BCC-60067AF69197}" dt="2022-10-25T17:44:36.625" v="111" actId="2696"/>
        <pc:sldMkLst>
          <pc:docMk/>
          <pc:sldMk cId="361959701" sldId="1827"/>
        </pc:sldMkLst>
      </pc:sldChg>
      <pc:sldChg chg="del">
        <pc:chgData name="Jens Kaas Benner" userId="c2a75281-81f5-4f9c-ba6d-fdb03daaf822" providerId="ADAL" clId="{C5217283-B7A9-F046-8BCC-60067AF69197}" dt="2022-10-25T17:44:36.625" v="111" actId="2696"/>
        <pc:sldMkLst>
          <pc:docMk/>
          <pc:sldMk cId="3347598054" sldId="1837"/>
        </pc:sldMkLst>
      </pc:sldChg>
      <pc:sldChg chg="del">
        <pc:chgData name="Jens Kaas Benner" userId="c2a75281-81f5-4f9c-ba6d-fdb03daaf822" providerId="ADAL" clId="{C5217283-B7A9-F046-8BCC-60067AF69197}" dt="2022-10-25T17:44:36.625" v="111" actId="2696"/>
        <pc:sldMkLst>
          <pc:docMk/>
          <pc:sldMk cId="28677380" sldId="1840"/>
        </pc:sldMkLst>
      </pc:sldChg>
      <pc:sldChg chg="del">
        <pc:chgData name="Jens Kaas Benner" userId="c2a75281-81f5-4f9c-ba6d-fdb03daaf822" providerId="ADAL" clId="{C5217283-B7A9-F046-8BCC-60067AF69197}" dt="2022-10-25T17:44:36.625" v="111" actId="2696"/>
        <pc:sldMkLst>
          <pc:docMk/>
          <pc:sldMk cId="1368401264" sldId="1841"/>
        </pc:sldMkLst>
      </pc:sldChg>
      <pc:sldChg chg="del">
        <pc:chgData name="Jens Kaas Benner" userId="c2a75281-81f5-4f9c-ba6d-fdb03daaf822" providerId="ADAL" clId="{C5217283-B7A9-F046-8BCC-60067AF69197}" dt="2022-10-25T17:44:36.625" v="111" actId="2696"/>
        <pc:sldMkLst>
          <pc:docMk/>
          <pc:sldMk cId="3414744311" sldId="1842"/>
        </pc:sldMkLst>
      </pc:sldChg>
      <pc:sldChg chg="del">
        <pc:chgData name="Jens Kaas Benner" userId="c2a75281-81f5-4f9c-ba6d-fdb03daaf822" providerId="ADAL" clId="{C5217283-B7A9-F046-8BCC-60067AF69197}" dt="2022-10-25T17:44:36.625" v="111" actId="2696"/>
        <pc:sldMkLst>
          <pc:docMk/>
          <pc:sldMk cId="1677039344" sldId="1843"/>
        </pc:sldMkLst>
      </pc:sldChg>
      <pc:sldChg chg="addSp delSp modSp add del mod setBg">
        <pc:chgData name="Jens Kaas Benner" userId="c2a75281-81f5-4f9c-ba6d-fdb03daaf822" providerId="ADAL" clId="{C5217283-B7A9-F046-8BCC-60067AF69197}" dt="2022-10-25T17:50:23.610" v="240" actId="1076"/>
        <pc:sldMkLst>
          <pc:docMk/>
          <pc:sldMk cId="1349289597" sldId="1848"/>
        </pc:sldMkLst>
        <pc:spChg chg="del">
          <ac:chgData name="Jens Kaas Benner" userId="c2a75281-81f5-4f9c-ba6d-fdb03daaf822" providerId="ADAL" clId="{C5217283-B7A9-F046-8BCC-60067AF69197}" dt="2022-10-25T17:49:26.752" v="142" actId="478"/>
          <ac:spMkLst>
            <pc:docMk/>
            <pc:sldMk cId="1349289597" sldId="1848"/>
            <ac:spMk id="2" creationId="{9A82364E-8892-67B0-A7F9-4988ED16BDA7}"/>
          </ac:spMkLst>
        </pc:spChg>
        <pc:spChg chg="add mod">
          <ac:chgData name="Jens Kaas Benner" userId="c2a75281-81f5-4f9c-ba6d-fdb03daaf822" providerId="ADAL" clId="{C5217283-B7A9-F046-8BCC-60067AF69197}" dt="2022-10-25T17:50:23.610" v="240" actId="1076"/>
          <ac:spMkLst>
            <pc:docMk/>
            <pc:sldMk cId="1349289597" sldId="1848"/>
            <ac:spMk id="3" creationId="{34D304BA-EFD8-ACD0-A133-D26B92974AE7}"/>
          </ac:spMkLst>
        </pc:spChg>
      </pc:sldChg>
      <pc:sldChg chg="del">
        <pc:chgData name="Jens Kaas Benner" userId="c2a75281-81f5-4f9c-ba6d-fdb03daaf822" providerId="ADAL" clId="{C5217283-B7A9-F046-8BCC-60067AF69197}" dt="2022-10-25T17:44:36.625" v="111" actId="2696"/>
        <pc:sldMkLst>
          <pc:docMk/>
          <pc:sldMk cId="1955366772" sldId="1861"/>
        </pc:sldMkLst>
      </pc:sldChg>
      <pc:sldChg chg="del">
        <pc:chgData name="Jens Kaas Benner" userId="c2a75281-81f5-4f9c-ba6d-fdb03daaf822" providerId="ADAL" clId="{C5217283-B7A9-F046-8BCC-60067AF69197}" dt="2022-10-25T17:44:36.625" v="111" actId="2696"/>
        <pc:sldMkLst>
          <pc:docMk/>
          <pc:sldMk cId="2175279863" sldId="1870"/>
        </pc:sldMkLst>
      </pc:sldChg>
      <pc:sldChg chg="del">
        <pc:chgData name="Jens Kaas Benner" userId="c2a75281-81f5-4f9c-ba6d-fdb03daaf822" providerId="ADAL" clId="{C5217283-B7A9-F046-8BCC-60067AF69197}" dt="2022-10-25T17:44:36.625" v="111" actId="2696"/>
        <pc:sldMkLst>
          <pc:docMk/>
          <pc:sldMk cId="2837036632" sldId="1872"/>
        </pc:sldMkLst>
      </pc:sldChg>
      <pc:sldChg chg="del">
        <pc:chgData name="Jens Kaas Benner" userId="c2a75281-81f5-4f9c-ba6d-fdb03daaf822" providerId="ADAL" clId="{C5217283-B7A9-F046-8BCC-60067AF69197}" dt="2022-10-25T17:44:36.625" v="111" actId="2696"/>
        <pc:sldMkLst>
          <pc:docMk/>
          <pc:sldMk cId="3104268002" sldId="1885"/>
        </pc:sldMkLst>
      </pc:sldChg>
      <pc:sldChg chg="del">
        <pc:chgData name="Jens Kaas Benner" userId="c2a75281-81f5-4f9c-ba6d-fdb03daaf822" providerId="ADAL" clId="{C5217283-B7A9-F046-8BCC-60067AF69197}" dt="2022-10-25T17:44:36.625" v="111" actId="2696"/>
        <pc:sldMkLst>
          <pc:docMk/>
          <pc:sldMk cId="2861113138" sldId="1890"/>
        </pc:sldMkLst>
      </pc:sldChg>
      <pc:sldChg chg="del">
        <pc:chgData name="Jens Kaas Benner" userId="c2a75281-81f5-4f9c-ba6d-fdb03daaf822" providerId="ADAL" clId="{C5217283-B7A9-F046-8BCC-60067AF69197}" dt="2022-10-25T17:44:36.625" v="111" actId="2696"/>
        <pc:sldMkLst>
          <pc:docMk/>
          <pc:sldMk cId="90560779" sldId="1891"/>
        </pc:sldMkLst>
      </pc:sldChg>
      <pc:sldChg chg="del">
        <pc:chgData name="Jens Kaas Benner" userId="c2a75281-81f5-4f9c-ba6d-fdb03daaf822" providerId="ADAL" clId="{C5217283-B7A9-F046-8BCC-60067AF69197}" dt="2022-10-25T17:44:36.625" v="111" actId="2696"/>
        <pc:sldMkLst>
          <pc:docMk/>
          <pc:sldMk cId="2740300202" sldId="1892"/>
        </pc:sldMkLst>
      </pc:sldChg>
      <pc:sldChg chg="del">
        <pc:chgData name="Jens Kaas Benner" userId="c2a75281-81f5-4f9c-ba6d-fdb03daaf822" providerId="ADAL" clId="{C5217283-B7A9-F046-8BCC-60067AF69197}" dt="2022-10-25T17:44:36.625" v="111" actId="2696"/>
        <pc:sldMkLst>
          <pc:docMk/>
          <pc:sldMk cId="2130513115" sldId="1893"/>
        </pc:sldMkLst>
      </pc:sldChg>
      <pc:sldChg chg="del">
        <pc:chgData name="Jens Kaas Benner" userId="c2a75281-81f5-4f9c-ba6d-fdb03daaf822" providerId="ADAL" clId="{C5217283-B7A9-F046-8BCC-60067AF69197}" dt="2022-10-25T17:44:36.625" v="111" actId="2696"/>
        <pc:sldMkLst>
          <pc:docMk/>
          <pc:sldMk cId="2118311905" sldId="1894"/>
        </pc:sldMkLst>
      </pc:sldChg>
      <pc:sldChg chg="addSp delSp modSp new mod ord">
        <pc:chgData name="Jens Kaas Benner" userId="c2a75281-81f5-4f9c-ba6d-fdb03daaf822" providerId="ADAL" clId="{C5217283-B7A9-F046-8BCC-60067AF69197}" dt="2022-10-25T17:30:24.276" v="6" actId="20578"/>
        <pc:sldMkLst>
          <pc:docMk/>
          <pc:sldMk cId="683022410" sldId="1895"/>
        </pc:sldMkLst>
        <pc:spChg chg="del">
          <ac:chgData name="Jens Kaas Benner" userId="c2a75281-81f5-4f9c-ba6d-fdb03daaf822" providerId="ADAL" clId="{C5217283-B7A9-F046-8BCC-60067AF69197}" dt="2022-10-25T17:29:55.274" v="1" actId="478"/>
          <ac:spMkLst>
            <pc:docMk/>
            <pc:sldMk cId="683022410" sldId="1895"/>
            <ac:spMk id="2" creationId="{160E9C2A-90B8-F7DC-B1F3-824B48544639}"/>
          </ac:spMkLst>
        </pc:spChg>
        <pc:spChg chg="del">
          <ac:chgData name="Jens Kaas Benner" userId="c2a75281-81f5-4f9c-ba6d-fdb03daaf822" providerId="ADAL" clId="{C5217283-B7A9-F046-8BCC-60067AF69197}" dt="2022-10-25T17:29:55.274" v="1" actId="478"/>
          <ac:spMkLst>
            <pc:docMk/>
            <pc:sldMk cId="683022410" sldId="1895"/>
            <ac:spMk id="3" creationId="{1E1196AC-8D94-7F0B-6298-9F76D59FDDB0}"/>
          </ac:spMkLst>
        </pc:spChg>
        <pc:spChg chg="add mod">
          <ac:chgData name="Jens Kaas Benner" userId="c2a75281-81f5-4f9c-ba6d-fdb03daaf822" providerId="ADAL" clId="{C5217283-B7A9-F046-8BCC-60067AF69197}" dt="2022-10-25T17:30:19.381" v="5" actId="790"/>
          <ac:spMkLst>
            <pc:docMk/>
            <pc:sldMk cId="683022410" sldId="1895"/>
            <ac:spMk id="6" creationId="{245CB79A-F3FD-E423-2954-078D3A766E78}"/>
          </ac:spMkLst>
        </pc:spChg>
      </pc:sldChg>
      <pc:sldChg chg="addSp delSp modSp add mod">
        <pc:chgData name="Jens Kaas Benner" userId="c2a75281-81f5-4f9c-ba6d-fdb03daaf822" providerId="ADAL" clId="{C5217283-B7A9-F046-8BCC-60067AF69197}" dt="2022-10-25T17:41:26.103" v="98" actId="20577"/>
        <pc:sldMkLst>
          <pc:docMk/>
          <pc:sldMk cId="286420618" sldId="1896"/>
        </pc:sldMkLst>
        <pc:spChg chg="del">
          <ac:chgData name="Jens Kaas Benner" userId="c2a75281-81f5-4f9c-ba6d-fdb03daaf822" providerId="ADAL" clId="{C5217283-B7A9-F046-8BCC-60067AF69197}" dt="2022-10-25T17:40:11.228" v="10" actId="478"/>
          <ac:spMkLst>
            <pc:docMk/>
            <pc:sldMk cId="286420618" sldId="1896"/>
            <ac:spMk id="3" creationId="{DFEA029F-A9D1-D34A-9455-F48A5F3EF70B}"/>
          </ac:spMkLst>
        </pc:spChg>
        <pc:spChg chg="add mod">
          <ac:chgData name="Jens Kaas Benner" userId="c2a75281-81f5-4f9c-ba6d-fdb03daaf822" providerId="ADAL" clId="{C5217283-B7A9-F046-8BCC-60067AF69197}" dt="2022-10-25T17:41:26.103" v="98" actId="20577"/>
          <ac:spMkLst>
            <pc:docMk/>
            <pc:sldMk cId="286420618" sldId="1896"/>
            <ac:spMk id="5" creationId="{58258A03-A6B0-6A55-2118-0E4A0202DC65}"/>
          </ac:spMkLst>
        </pc:spChg>
        <pc:spChg chg="del">
          <ac:chgData name="Jens Kaas Benner" userId="c2a75281-81f5-4f9c-ba6d-fdb03daaf822" providerId="ADAL" clId="{C5217283-B7A9-F046-8BCC-60067AF69197}" dt="2022-10-25T17:40:11.228" v="10" actId="478"/>
          <ac:spMkLst>
            <pc:docMk/>
            <pc:sldMk cId="286420618" sldId="1896"/>
            <ac:spMk id="9" creationId="{098E07F0-E81B-B04F-919B-BED79308C1EF}"/>
          </ac:spMkLst>
        </pc:spChg>
        <pc:spChg chg="del">
          <ac:chgData name="Jens Kaas Benner" userId="c2a75281-81f5-4f9c-ba6d-fdb03daaf822" providerId="ADAL" clId="{C5217283-B7A9-F046-8BCC-60067AF69197}" dt="2022-10-25T17:40:11.228" v="10" actId="478"/>
          <ac:spMkLst>
            <pc:docMk/>
            <pc:sldMk cId="286420618" sldId="1896"/>
            <ac:spMk id="10" creationId="{D4FDE547-FB92-6145-8FD2-200376F520F9}"/>
          </ac:spMkLst>
        </pc:spChg>
        <pc:spChg chg="del">
          <ac:chgData name="Jens Kaas Benner" userId="c2a75281-81f5-4f9c-ba6d-fdb03daaf822" providerId="ADAL" clId="{C5217283-B7A9-F046-8BCC-60067AF69197}" dt="2022-10-25T17:40:11.228" v="10" actId="478"/>
          <ac:spMkLst>
            <pc:docMk/>
            <pc:sldMk cId="286420618" sldId="1896"/>
            <ac:spMk id="13" creationId="{A0E28C5F-9B7C-4D43-93AB-30AF7745349A}"/>
          </ac:spMkLst>
        </pc:spChg>
        <pc:spChg chg="del">
          <ac:chgData name="Jens Kaas Benner" userId="c2a75281-81f5-4f9c-ba6d-fdb03daaf822" providerId="ADAL" clId="{C5217283-B7A9-F046-8BCC-60067AF69197}" dt="2022-10-25T17:40:11.228" v="10" actId="478"/>
          <ac:spMkLst>
            <pc:docMk/>
            <pc:sldMk cId="286420618" sldId="1896"/>
            <ac:spMk id="17" creationId="{0341E87B-85F4-A64D-A690-972917DE0478}"/>
          </ac:spMkLst>
        </pc:spChg>
        <pc:picChg chg="del">
          <ac:chgData name="Jens Kaas Benner" userId="c2a75281-81f5-4f9c-ba6d-fdb03daaf822" providerId="ADAL" clId="{C5217283-B7A9-F046-8BCC-60067AF69197}" dt="2022-10-25T17:40:11.228" v="10" actId="478"/>
          <ac:picMkLst>
            <pc:docMk/>
            <pc:sldMk cId="286420618" sldId="1896"/>
            <ac:picMk id="2052" creationId="{B1ADDFC6-A5C2-CE42-B441-3262F1A9F528}"/>
          </ac:picMkLst>
        </pc:picChg>
      </pc:sldChg>
      <pc:sldChg chg="addSp delSp modSp new mod">
        <pc:chgData name="Jens Kaas Benner" userId="c2a75281-81f5-4f9c-ba6d-fdb03daaf822" providerId="ADAL" clId="{C5217283-B7A9-F046-8BCC-60067AF69197}" dt="2022-10-25T17:44:12.767" v="108" actId="1076"/>
        <pc:sldMkLst>
          <pc:docMk/>
          <pc:sldMk cId="1243893492" sldId="1897"/>
        </pc:sldMkLst>
        <pc:spChg chg="del">
          <ac:chgData name="Jens Kaas Benner" userId="c2a75281-81f5-4f9c-ba6d-fdb03daaf822" providerId="ADAL" clId="{C5217283-B7A9-F046-8BCC-60067AF69197}" dt="2022-10-25T17:43:57.399" v="100" actId="478"/>
          <ac:spMkLst>
            <pc:docMk/>
            <pc:sldMk cId="1243893492" sldId="1897"/>
            <ac:spMk id="2" creationId="{C64E186B-BE5E-A93B-E282-5029CEA98B57}"/>
          </ac:spMkLst>
        </pc:spChg>
        <pc:spChg chg="del">
          <ac:chgData name="Jens Kaas Benner" userId="c2a75281-81f5-4f9c-ba6d-fdb03daaf822" providerId="ADAL" clId="{C5217283-B7A9-F046-8BCC-60067AF69197}" dt="2022-10-25T17:43:57.399" v="100" actId="478"/>
          <ac:spMkLst>
            <pc:docMk/>
            <pc:sldMk cId="1243893492" sldId="1897"/>
            <ac:spMk id="3" creationId="{D1B8DB15-5A54-D1EB-01AF-6740FD07B8D6}"/>
          </ac:spMkLst>
        </pc:spChg>
        <pc:spChg chg="add mod">
          <ac:chgData name="Jens Kaas Benner" userId="c2a75281-81f5-4f9c-ba6d-fdb03daaf822" providerId="ADAL" clId="{C5217283-B7A9-F046-8BCC-60067AF69197}" dt="2022-10-25T17:44:12.767" v="108" actId="1076"/>
          <ac:spMkLst>
            <pc:docMk/>
            <pc:sldMk cId="1243893492" sldId="1897"/>
            <ac:spMk id="6" creationId="{3C1D1782-C702-0AA4-8D30-1B58B5AC968E}"/>
          </ac:spMkLst>
        </pc:spChg>
      </pc:sldChg>
      <pc:sldChg chg="addSp delSp modSp add mod">
        <pc:chgData name="Jens Kaas Benner" userId="c2a75281-81f5-4f9c-ba6d-fdb03daaf822" providerId="ADAL" clId="{C5217283-B7A9-F046-8BCC-60067AF69197}" dt="2022-10-25T17:48:16.264" v="140" actId="1076"/>
        <pc:sldMkLst>
          <pc:docMk/>
          <pc:sldMk cId="3993620305" sldId="1898"/>
        </pc:sldMkLst>
        <pc:spChg chg="del">
          <ac:chgData name="Jens Kaas Benner" userId="c2a75281-81f5-4f9c-ba6d-fdb03daaf822" providerId="ADAL" clId="{C5217283-B7A9-F046-8BCC-60067AF69197}" dt="2022-10-25T17:45:14.961" v="134" actId="478"/>
          <ac:spMkLst>
            <pc:docMk/>
            <pc:sldMk cId="3993620305" sldId="1898"/>
            <ac:spMk id="6" creationId="{3C1D1782-C702-0AA4-8D30-1B58B5AC968E}"/>
          </ac:spMkLst>
        </pc:spChg>
        <pc:picChg chg="add mod">
          <ac:chgData name="Jens Kaas Benner" userId="c2a75281-81f5-4f9c-ba6d-fdb03daaf822" providerId="ADAL" clId="{C5217283-B7A9-F046-8BCC-60067AF69197}" dt="2022-10-25T17:48:16.264" v="140" actId="1076"/>
          <ac:picMkLst>
            <pc:docMk/>
            <pc:sldMk cId="3993620305" sldId="1898"/>
            <ac:picMk id="3" creationId="{6D4D8B4E-854C-3DBA-3982-8688491060E3}"/>
          </ac:picMkLst>
        </pc:picChg>
      </pc:sldChg>
      <pc:sldChg chg="add">
        <pc:chgData name="Jens Kaas Benner" userId="c2a75281-81f5-4f9c-ba6d-fdb03daaf822" providerId="ADAL" clId="{C5217283-B7A9-F046-8BCC-60067AF69197}" dt="2022-10-25T17:50:41.877" v="241"/>
        <pc:sldMkLst>
          <pc:docMk/>
          <pc:sldMk cId="3652498535" sldId="1899"/>
        </pc:sldMkLst>
      </pc:sldChg>
      <pc:sldChg chg="addSp modSp add mod">
        <pc:chgData name="Jens Kaas Benner" userId="c2a75281-81f5-4f9c-ba6d-fdb03daaf822" providerId="ADAL" clId="{C5217283-B7A9-F046-8BCC-60067AF69197}" dt="2022-10-25T17:51:26.343" v="252" actId="1076"/>
        <pc:sldMkLst>
          <pc:docMk/>
          <pc:sldMk cId="3900884439" sldId="1900"/>
        </pc:sldMkLst>
        <pc:cxnChg chg="add mod">
          <ac:chgData name="Jens Kaas Benner" userId="c2a75281-81f5-4f9c-ba6d-fdb03daaf822" providerId="ADAL" clId="{C5217283-B7A9-F046-8BCC-60067AF69197}" dt="2022-10-25T17:51:26.343" v="252" actId="1076"/>
          <ac:cxnSpMkLst>
            <pc:docMk/>
            <pc:sldMk cId="3900884439" sldId="1900"/>
            <ac:cxnSpMk id="5" creationId="{0328FD88-5F3F-822D-6768-0E6DB9DA24A6}"/>
          </ac:cxnSpMkLst>
        </pc:cxnChg>
        <pc:cxnChg chg="add mod">
          <ac:chgData name="Jens Kaas Benner" userId="c2a75281-81f5-4f9c-ba6d-fdb03daaf822" providerId="ADAL" clId="{C5217283-B7A9-F046-8BCC-60067AF69197}" dt="2022-10-25T17:51:26.343" v="252" actId="1076"/>
          <ac:cxnSpMkLst>
            <pc:docMk/>
            <pc:sldMk cId="3900884439" sldId="1900"/>
            <ac:cxnSpMk id="6" creationId="{BBC4DCE2-1E02-B143-D420-8767198ADF54}"/>
          </ac:cxnSpMkLst>
        </pc:cxnChg>
      </pc:sldChg>
    </pc:docChg>
  </pc:docChgLst>
  <pc:docChgLst>
    <pc:chgData name="Jens Kaas Benner" userId="c2a75281-81f5-4f9c-ba6d-fdb03daaf822" providerId="ADAL" clId="{9E74A06C-54C8-D64B-9B1E-DC60D4CCD1CD}"/>
    <pc:docChg chg="undo custSel addSld delSld modSld sldOrd">
      <pc:chgData name="Jens Kaas Benner" userId="c2a75281-81f5-4f9c-ba6d-fdb03daaf822" providerId="ADAL" clId="{9E74A06C-54C8-D64B-9B1E-DC60D4CCD1CD}" dt="2022-04-26T21:17:26.765" v="1089" actId="1076"/>
      <pc:docMkLst>
        <pc:docMk/>
      </pc:docMkLst>
      <pc:sldChg chg="modSp mod">
        <pc:chgData name="Jens Kaas Benner" userId="c2a75281-81f5-4f9c-ba6d-fdb03daaf822" providerId="ADAL" clId="{9E74A06C-54C8-D64B-9B1E-DC60D4CCD1CD}" dt="2022-04-26T19:28:11.755" v="98" actId="207"/>
        <pc:sldMkLst>
          <pc:docMk/>
          <pc:sldMk cId="1068982265" sldId="270"/>
        </pc:sldMkLst>
        <pc:spChg chg="mod">
          <ac:chgData name="Jens Kaas Benner" userId="c2a75281-81f5-4f9c-ba6d-fdb03daaf822" providerId="ADAL" clId="{9E74A06C-54C8-D64B-9B1E-DC60D4CCD1CD}" dt="2022-04-26T19:27:43.295" v="96" actId="114"/>
          <ac:spMkLst>
            <pc:docMk/>
            <pc:sldMk cId="1068982265" sldId="270"/>
            <ac:spMk id="15" creationId="{9B2C3575-77EC-418B-A171-546B003647FA}"/>
          </ac:spMkLst>
        </pc:spChg>
        <pc:spChg chg="mod">
          <ac:chgData name="Jens Kaas Benner" userId="c2a75281-81f5-4f9c-ba6d-fdb03daaf822" providerId="ADAL" clId="{9E74A06C-54C8-D64B-9B1E-DC60D4CCD1CD}" dt="2022-04-26T19:27:36.383" v="94" actId="114"/>
          <ac:spMkLst>
            <pc:docMk/>
            <pc:sldMk cId="1068982265" sldId="270"/>
            <ac:spMk id="21" creationId="{EB613402-BC06-4A5A-BDCB-6EE6D8BC0EA9}"/>
          </ac:spMkLst>
        </pc:spChg>
        <pc:spChg chg="mod">
          <ac:chgData name="Jens Kaas Benner" userId="c2a75281-81f5-4f9c-ba6d-fdb03daaf822" providerId="ADAL" clId="{9E74A06C-54C8-D64B-9B1E-DC60D4CCD1CD}" dt="2022-04-26T19:27:36.383" v="94" actId="114"/>
          <ac:spMkLst>
            <pc:docMk/>
            <pc:sldMk cId="1068982265" sldId="270"/>
            <ac:spMk id="23" creationId="{E6B66B2C-896E-4348-BF90-129E30ACDF0D}"/>
          </ac:spMkLst>
        </pc:spChg>
        <pc:spChg chg="mod">
          <ac:chgData name="Jens Kaas Benner" userId="c2a75281-81f5-4f9c-ba6d-fdb03daaf822" providerId="ADAL" clId="{9E74A06C-54C8-D64B-9B1E-DC60D4CCD1CD}" dt="2022-04-26T19:27:43.295" v="96" actId="114"/>
          <ac:spMkLst>
            <pc:docMk/>
            <pc:sldMk cId="1068982265" sldId="270"/>
            <ac:spMk id="24" creationId="{5FADD3D3-A7A1-4E2F-B0AA-974A6BFF3B43}"/>
          </ac:spMkLst>
        </pc:spChg>
        <pc:spChg chg="mod">
          <ac:chgData name="Jens Kaas Benner" userId="c2a75281-81f5-4f9c-ba6d-fdb03daaf822" providerId="ADAL" clId="{9E74A06C-54C8-D64B-9B1E-DC60D4CCD1CD}" dt="2022-04-26T19:27:39.364" v="95" actId="114"/>
          <ac:spMkLst>
            <pc:docMk/>
            <pc:sldMk cId="1068982265" sldId="270"/>
            <ac:spMk id="25" creationId="{EFEDD104-F695-4B7F-BD0D-9E14B4C10688}"/>
          </ac:spMkLst>
        </pc:spChg>
        <pc:spChg chg="mod">
          <ac:chgData name="Jens Kaas Benner" userId="c2a75281-81f5-4f9c-ba6d-fdb03daaf822" providerId="ADAL" clId="{9E74A06C-54C8-D64B-9B1E-DC60D4CCD1CD}" dt="2022-04-26T19:27:39.364" v="95" actId="114"/>
          <ac:spMkLst>
            <pc:docMk/>
            <pc:sldMk cId="1068982265" sldId="270"/>
            <ac:spMk id="26" creationId="{B3C2EFEE-74EA-48E9-BE63-40931B56449D}"/>
          </ac:spMkLst>
        </pc:spChg>
        <pc:spChg chg="mod">
          <ac:chgData name="Jens Kaas Benner" userId="c2a75281-81f5-4f9c-ba6d-fdb03daaf822" providerId="ADAL" clId="{9E74A06C-54C8-D64B-9B1E-DC60D4CCD1CD}" dt="2022-04-26T19:28:11.755" v="98" actId="207"/>
          <ac:spMkLst>
            <pc:docMk/>
            <pc:sldMk cId="1068982265" sldId="270"/>
            <ac:spMk id="27" creationId="{B63B9C5B-0327-4F93-97DD-6EEDAEA1572D}"/>
          </ac:spMkLst>
        </pc:spChg>
        <pc:spChg chg="mod">
          <ac:chgData name="Jens Kaas Benner" userId="c2a75281-81f5-4f9c-ba6d-fdb03daaf822" providerId="ADAL" clId="{9E74A06C-54C8-D64B-9B1E-DC60D4CCD1CD}" dt="2022-04-26T19:28:11.755" v="98" actId="207"/>
          <ac:spMkLst>
            <pc:docMk/>
            <pc:sldMk cId="1068982265" sldId="270"/>
            <ac:spMk id="28" creationId="{24292C3A-F457-4CCD-80BE-A1F8D999BFC9}"/>
          </ac:spMkLst>
        </pc:spChg>
        <pc:spChg chg="mod">
          <ac:chgData name="Jens Kaas Benner" userId="c2a75281-81f5-4f9c-ba6d-fdb03daaf822" providerId="ADAL" clId="{9E74A06C-54C8-D64B-9B1E-DC60D4CCD1CD}" dt="2022-04-26T19:28:11.755" v="98" actId="207"/>
          <ac:spMkLst>
            <pc:docMk/>
            <pc:sldMk cId="1068982265" sldId="270"/>
            <ac:spMk id="29" creationId="{091AA001-8B64-493C-9D2B-ACD74BF7E049}"/>
          </ac:spMkLst>
        </pc:spChg>
        <pc:spChg chg="mod">
          <ac:chgData name="Jens Kaas Benner" userId="c2a75281-81f5-4f9c-ba6d-fdb03daaf822" providerId="ADAL" clId="{9E74A06C-54C8-D64B-9B1E-DC60D4CCD1CD}" dt="2022-04-26T19:28:11.755" v="98" actId="207"/>
          <ac:spMkLst>
            <pc:docMk/>
            <pc:sldMk cId="1068982265" sldId="270"/>
            <ac:spMk id="30" creationId="{4E1DACFA-9F3E-4D39-A4DC-11D77E63CA3C}"/>
          </ac:spMkLst>
        </pc:spChg>
        <pc:spChg chg="mod">
          <ac:chgData name="Jens Kaas Benner" userId="c2a75281-81f5-4f9c-ba6d-fdb03daaf822" providerId="ADAL" clId="{9E74A06C-54C8-D64B-9B1E-DC60D4CCD1CD}" dt="2022-04-26T19:28:11.755" v="98" actId="207"/>
          <ac:spMkLst>
            <pc:docMk/>
            <pc:sldMk cId="1068982265" sldId="270"/>
            <ac:spMk id="31" creationId="{0D939C1E-EEA3-4B7E-A978-6A036229BFD6}"/>
          </ac:spMkLst>
        </pc:spChg>
        <pc:spChg chg="mod">
          <ac:chgData name="Jens Kaas Benner" userId="c2a75281-81f5-4f9c-ba6d-fdb03daaf822" providerId="ADAL" clId="{9E74A06C-54C8-D64B-9B1E-DC60D4CCD1CD}" dt="2022-04-26T19:28:11.755" v="98" actId="207"/>
          <ac:spMkLst>
            <pc:docMk/>
            <pc:sldMk cId="1068982265" sldId="270"/>
            <ac:spMk id="32" creationId="{EF207A8A-A991-4304-B5A7-45F08258216A}"/>
          </ac:spMkLst>
        </pc:spChg>
        <pc:spChg chg="mod">
          <ac:chgData name="Jens Kaas Benner" userId="c2a75281-81f5-4f9c-ba6d-fdb03daaf822" providerId="ADAL" clId="{9E74A06C-54C8-D64B-9B1E-DC60D4CCD1CD}" dt="2022-04-26T19:28:11.755" v="98" actId="207"/>
          <ac:spMkLst>
            <pc:docMk/>
            <pc:sldMk cId="1068982265" sldId="270"/>
            <ac:spMk id="33" creationId="{37291077-859A-4D29-8516-3A1B80CD9165}"/>
          </ac:spMkLst>
        </pc:spChg>
        <pc:spChg chg="mod">
          <ac:chgData name="Jens Kaas Benner" userId="c2a75281-81f5-4f9c-ba6d-fdb03daaf822" providerId="ADAL" clId="{9E74A06C-54C8-D64B-9B1E-DC60D4CCD1CD}" dt="2022-04-26T19:28:11.755" v="98" actId="207"/>
          <ac:spMkLst>
            <pc:docMk/>
            <pc:sldMk cId="1068982265" sldId="270"/>
            <ac:spMk id="34" creationId="{91FCAE36-CB42-4FC2-B651-1A07D4106FB9}"/>
          </ac:spMkLst>
        </pc:spChg>
        <pc:spChg chg="mod">
          <ac:chgData name="Jens Kaas Benner" userId="c2a75281-81f5-4f9c-ba6d-fdb03daaf822" providerId="ADAL" clId="{9E74A06C-54C8-D64B-9B1E-DC60D4CCD1CD}" dt="2022-04-26T19:28:11.755" v="98" actId="207"/>
          <ac:spMkLst>
            <pc:docMk/>
            <pc:sldMk cId="1068982265" sldId="270"/>
            <ac:spMk id="35" creationId="{38A251DA-66FC-496A-BD37-3E9E54CFA5C8}"/>
          </ac:spMkLst>
        </pc:spChg>
        <pc:spChg chg="mod">
          <ac:chgData name="Jens Kaas Benner" userId="c2a75281-81f5-4f9c-ba6d-fdb03daaf822" providerId="ADAL" clId="{9E74A06C-54C8-D64B-9B1E-DC60D4CCD1CD}" dt="2022-04-26T19:28:11.755" v="98" actId="207"/>
          <ac:spMkLst>
            <pc:docMk/>
            <pc:sldMk cId="1068982265" sldId="270"/>
            <ac:spMk id="36" creationId="{A6E2DDC4-4073-412D-A0E7-4191C479AB68}"/>
          </ac:spMkLst>
        </pc:spChg>
        <pc:spChg chg="mod">
          <ac:chgData name="Jens Kaas Benner" userId="c2a75281-81f5-4f9c-ba6d-fdb03daaf822" providerId="ADAL" clId="{9E74A06C-54C8-D64B-9B1E-DC60D4CCD1CD}" dt="2022-04-26T19:28:11.755" v="98" actId="207"/>
          <ac:spMkLst>
            <pc:docMk/>
            <pc:sldMk cId="1068982265" sldId="270"/>
            <ac:spMk id="37" creationId="{B3E8FE3B-ABB5-41F8-BBEC-BD4D90B19697}"/>
          </ac:spMkLst>
        </pc:spChg>
        <pc:spChg chg="mod">
          <ac:chgData name="Jens Kaas Benner" userId="c2a75281-81f5-4f9c-ba6d-fdb03daaf822" providerId="ADAL" clId="{9E74A06C-54C8-D64B-9B1E-DC60D4CCD1CD}" dt="2022-04-26T19:28:11.755" v="98" actId="207"/>
          <ac:spMkLst>
            <pc:docMk/>
            <pc:sldMk cId="1068982265" sldId="270"/>
            <ac:spMk id="39" creationId="{860B7C18-E44F-4A5D-85D0-3D5A66B5273E}"/>
          </ac:spMkLst>
        </pc:spChg>
      </pc:sldChg>
      <pc:sldChg chg="add">
        <pc:chgData name="Jens Kaas Benner" userId="c2a75281-81f5-4f9c-ba6d-fdb03daaf822" providerId="ADAL" clId="{9E74A06C-54C8-D64B-9B1E-DC60D4CCD1CD}" dt="2022-04-26T19:44:31.765" v="131"/>
        <pc:sldMkLst>
          <pc:docMk/>
          <pc:sldMk cId="700136685" sldId="577"/>
        </pc:sldMkLst>
      </pc:sldChg>
      <pc:sldChg chg="addSp delSp modSp add mod">
        <pc:chgData name="Jens Kaas Benner" userId="c2a75281-81f5-4f9c-ba6d-fdb03daaf822" providerId="ADAL" clId="{9E74A06C-54C8-D64B-9B1E-DC60D4CCD1CD}" dt="2022-04-26T20:35:33.200" v="465" actId="12789"/>
        <pc:sldMkLst>
          <pc:docMk/>
          <pc:sldMk cId="3277770357" sldId="1564"/>
        </pc:sldMkLst>
        <pc:spChg chg="add del mod">
          <ac:chgData name="Jens Kaas Benner" userId="c2a75281-81f5-4f9c-ba6d-fdb03daaf822" providerId="ADAL" clId="{9E74A06C-54C8-D64B-9B1E-DC60D4CCD1CD}" dt="2022-04-26T20:22:43.875" v="368"/>
          <ac:spMkLst>
            <pc:docMk/>
            <pc:sldMk cId="3277770357" sldId="1564"/>
            <ac:spMk id="5" creationId="{1AB0F2F9-7471-4C69-745E-5B146DE986A1}"/>
          </ac:spMkLst>
        </pc:spChg>
        <pc:spChg chg="mod">
          <ac:chgData name="Jens Kaas Benner" userId="c2a75281-81f5-4f9c-ba6d-fdb03daaf822" providerId="ADAL" clId="{9E74A06C-54C8-D64B-9B1E-DC60D4CCD1CD}" dt="2022-04-26T20:23:49.149" v="439" actId="1076"/>
          <ac:spMkLst>
            <pc:docMk/>
            <pc:sldMk cId="3277770357" sldId="1564"/>
            <ac:spMk id="40" creationId="{73D06E82-ED62-DA4D-BF21-138B6DFDAD9B}"/>
          </ac:spMkLst>
        </pc:spChg>
        <pc:spChg chg="del">
          <ac:chgData name="Jens Kaas Benner" userId="c2a75281-81f5-4f9c-ba6d-fdb03daaf822" providerId="ADAL" clId="{9E74A06C-54C8-D64B-9B1E-DC60D4CCD1CD}" dt="2022-04-26T20:13:38.549" v="179" actId="478"/>
          <ac:spMkLst>
            <pc:docMk/>
            <pc:sldMk cId="3277770357" sldId="1564"/>
            <ac:spMk id="46" creationId="{12B1E4F1-F3B7-EB47-B5F8-B097AF7470B6}"/>
          </ac:spMkLst>
        </pc:spChg>
        <pc:spChg chg="mod">
          <ac:chgData name="Jens Kaas Benner" userId="c2a75281-81f5-4f9c-ba6d-fdb03daaf822" providerId="ADAL" clId="{9E74A06C-54C8-D64B-9B1E-DC60D4CCD1CD}" dt="2022-04-26T20:23:38.136" v="432" actId="1037"/>
          <ac:spMkLst>
            <pc:docMk/>
            <pc:sldMk cId="3277770357" sldId="1564"/>
            <ac:spMk id="47" creationId="{7802487E-5CB4-3E46-BA21-3EE2869A71AB}"/>
          </ac:spMkLst>
        </pc:spChg>
        <pc:spChg chg="del">
          <ac:chgData name="Jens Kaas Benner" userId="c2a75281-81f5-4f9c-ba6d-fdb03daaf822" providerId="ADAL" clId="{9E74A06C-54C8-D64B-9B1E-DC60D4CCD1CD}" dt="2022-04-26T20:13:35.553" v="178" actId="478"/>
          <ac:spMkLst>
            <pc:docMk/>
            <pc:sldMk cId="3277770357" sldId="1564"/>
            <ac:spMk id="50" creationId="{09FA7525-0F7E-D04A-8126-BBB7E476134B}"/>
          </ac:spMkLst>
        </pc:spChg>
        <pc:spChg chg="add mod">
          <ac:chgData name="Jens Kaas Benner" userId="c2a75281-81f5-4f9c-ba6d-fdb03daaf822" providerId="ADAL" clId="{9E74A06C-54C8-D64B-9B1E-DC60D4CCD1CD}" dt="2022-04-26T20:35:33.200" v="465" actId="12789"/>
          <ac:spMkLst>
            <pc:docMk/>
            <pc:sldMk cId="3277770357" sldId="1564"/>
            <ac:spMk id="52" creationId="{F0CFAB99-EC64-74AD-B7C7-731D83625AD0}"/>
          </ac:spMkLst>
        </pc:spChg>
        <pc:picChg chg="del">
          <ac:chgData name="Jens Kaas Benner" userId="c2a75281-81f5-4f9c-ba6d-fdb03daaf822" providerId="ADAL" clId="{9E74A06C-54C8-D64B-9B1E-DC60D4CCD1CD}" dt="2022-04-26T20:13:35.553" v="178" actId="478"/>
          <ac:picMkLst>
            <pc:docMk/>
            <pc:sldMk cId="3277770357" sldId="1564"/>
            <ac:picMk id="6" creationId="{1CB33C26-A919-D648-8357-505150424640}"/>
          </ac:picMkLst>
        </pc:picChg>
        <pc:picChg chg="mod">
          <ac:chgData name="Jens Kaas Benner" userId="c2a75281-81f5-4f9c-ba6d-fdb03daaf822" providerId="ADAL" clId="{9E74A06C-54C8-D64B-9B1E-DC60D4CCD1CD}" dt="2022-04-26T20:22:17.332" v="358" actId="1076"/>
          <ac:picMkLst>
            <pc:docMk/>
            <pc:sldMk cId="3277770357" sldId="1564"/>
            <ac:picMk id="7" creationId="{484E2035-319F-1A47-AC7C-1CFC63DA9401}"/>
          </ac:picMkLst>
        </pc:picChg>
        <pc:picChg chg="mod">
          <ac:chgData name="Jens Kaas Benner" userId="c2a75281-81f5-4f9c-ba6d-fdb03daaf822" providerId="ADAL" clId="{9E74A06C-54C8-D64B-9B1E-DC60D4CCD1CD}" dt="2022-04-26T20:23:59.347" v="444" actId="1076"/>
          <ac:picMkLst>
            <pc:docMk/>
            <pc:sldMk cId="3277770357" sldId="1564"/>
            <ac:picMk id="8" creationId="{D1B5ABEE-A027-0D4E-950A-4A7ADE2EA8E7}"/>
          </ac:picMkLst>
        </pc:picChg>
        <pc:picChg chg="mod">
          <ac:chgData name="Jens Kaas Benner" userId="c2a75281-81f5-4f9c-ba6d-fdb03daaf822" providerId="ADAL" clId="{9E74A06C-54C8-D64B-9B1E-DC60D4CCD1CD}" dt="2022-04-26T20:23:50.014" v="440" actId="1076"/>
          <ac:picMkLst>
            <pc:docMk/>
            <pc:sldMk cId="3277770357" sldId="1564"/>
            <ac:picMk id="13" creationId="{285B40AD-C089-E444-BD4A-76F211BA0AFA}"/>
          </ac:picMkLst>
        </pc:picChg>
        <pc:picChg chg="mod">
          <ac:chgData name="Jens Kaas Benner" userId="c2a75281-81f5-4f9c-ba6d-fdb03daaf822" providerId="ADAL" clId="{9E74A06C-54C8-D64B-9B1E-DC60D4CCD1CD}" dt="2022-04-26T20:23:51.580" v="441" actId="1076"/>
          <ac:picMkLst>
            <pc:docMk/>
            <pc:sldMk cId="3277770357" sldId="1564"/>
            <ac:picMk id="18" creationId="{A8C118CA-FD90-DC41-B8FD-FBDF4B4E74B0}"/>
          </ac:picMkLst>
        </pc:picChg>
        <pc:picChg chg="mod">
          <ac:chgData name="Jens Kaas Benner" userId="c2a75281-81f5-4f9c-ba6d-fdb03daaf822" providerId="ADAL" clId="{9E74A06C-54C8-D64B-9B1E-DC60D4CCD1CD}" dt="2022-04-26T20:23:46.380" v="436" actId="1076"/>
          <ac:picMkLst>
            <pc:docMk/>
            <pc:sldMk cId="3277770357" sldId="1564"/>
            <ac:picMk id="21" creationId="{06F0C37F-A458-DF4C-BBA9-08A9FB96A6FD}"/>
          </ac:picMkLst>
        </pc:picChg>
        <pc:picChg chg="mod">
          <ac:chgData name="Jens Kaas Benner" userId="c2a75281-81f5-4f9c-ba6d-fdb03daaf822" providerId="ADAL" clId="{9E74A06C-54C8-D64B-9B1E-DC60D4CCD1CD}" dt="2022-04-26T20:24:05.781" v="448" actId="1076"/>
          <ac:picMkLst>
            <pc:docMk/>
            <pc:sldMk cId="3277770357" sldId="1564"/>
            <ac:picMk id="22" creationId="{3FA7A219-263F-5145-B3F1-570C358E3EC9}"/>
          </ac:picMkLst>
        </pc:picChg>
        <pc:picChg chg="mod">
          <ac:chgData name="Jens Kaas Benner" userId="c2a75281-81f5-4f9c-ba6d-fdb03daaf822" providerId="ADAL" clId="{9E74A06C-54C8-D64B-9B1E-DC60D4CCD1CD}" dt="2022-04-26T20:24:16.332" v="456" actId="1076"/>
          <ac:picMkLst>
            <pc:docMk/>
            <pc:sldMk cId="3277770357" sldId="1564"/>
            <ac:picMk id="23" creationId="{8E020E52-E651-DC4D-8EA4-CCFC378A96F9}"/>
          </ac:picMkLst>
        </pc:picChg>
        <pc:picChg chg="mod">
          <ac:chgData name="Jens Kaas Benner" userId="c2a75281-81f5-4f9c-ba6d-fdb03daaf822" providerId="ADAL" clId="{9E74A06C-54C8-D64B-9B1E-DC60D4CCD1CD}" dt="2022-04-26T20:24:14.848" v="455" actId="1076"/>
          <ac:picMkLst>
            <pc:docMk/>
            <pc:sldMk cId="3277770357" sldId="1564"/>
            <ac:picMk id="28" creationId="{70A46DE2-703E-9A4E-80AA-936AFF0DDDFE}"/>
          </ac:picMkLst>
        </pc:picChg>
        <pc:picChg chg="mod">
          <ac:chgData name="Jens Kaas Benner" userId="c2a75281-81f5-4f9c-ba6d-fdb03daaf822" providerId="ADAL" clId="{9E74A06C-54C8-D64B-9B1E-DC60D4CCD1CD}" dt="2022-04-26T20:24:11.413" v="453" actId="1076"/>
          <ac:picMkLst>
            <pc:docMk/>
            <pc:sldMk cId="3277770357" sldId="1564"/>
            <ac:picMk id="29" creationId="{35427A39-66F1-FE41-B276-6808C170FECE}"/>
          </ac:picMkLst>
        </pc:picChg>
        <pc:picChg chg="mod">
          <ac:chgData name="Jens Kaas Benner" userId="c2a75281-81f5-4f9c-ba6d-fdb03daaf822" providerId="ADAL" clId="{9E74A06C-54C8-D64B-9B1E-DC60D4CCD1CD}" dt="2022-04-26T20:24:03.464" v="447" actId="1076"/>
          <ac:picMkLst>
            <pc:docMk/>
            <pc:sldMk cId="3277770357" sldId="1564"/>
            <ac:picMk id="31" creationId="{A454E5E7-A72A-9F48-A3DA-846556C4745D}"/>
          </ac:picMkLst>
        </pc:picChg>
        <pc:picChg chg="mod">
          <ac:chgData name="Jens Kaas Benner" userId="c2a75281-81f5-4f9c-ba6d-fdb03daaf822" providerId="ADAL" clId="{9E74A06C-54C8-D64B-9B1E-DC60D4CCD1CD}" dt="2022-04-26T20:23:29.497" v="395" actId="1076"/>
          <ac:picMkLst>
            <pc:docMk/>
            <pc:sldMk cId="3277770357" sldId="1564"/>
            <ac:picMk id="32" creationId="{56CFC7A7-F2C5-9546-8655-F1C378A12462}"/>
          </ac:picMkLst>
        </pc:picChg>
        <pc:picChg chg="mod">
          <ac:chgData name="Jens Kaas Benner" userId="c2a75281-81f5-4f9c-ba6d-fdb03daaf822" providerId="ADAL" clId="{9E74A06C-54C8-D64B-9B1E-DC60D4CCD1CD}" dt="2022-04-26T20:21:01.714" v="329" actId="1076"/>
          <ac:picMkLst>
            <pc:docMk/>
            <pc:sldMk cId="3277770357" sldId="1564"/>
            <ac:picMk id="34" creationId="{53256602-0B51-B946-A69E-8013B7A47822}"/>
          </ac:picMkLst>
        </pc:picChg>
        <pc:picChg chg="mod">
          <ac:chgData name="Jens Kaas Benner" userId="c2a75281-81f5-4f9c-ba6d-fdb03daaf822" providerId="ADAL" clId="{9E74A06C-54C8-D64B-9B1E-DC60D4CCD1CD}" dt="2022-04-26T20:24:02.113" v="446" actId="1076"/>
          <ac:picMkLst>
            <pc:docMk/>
            <pc:sldMk cId="3277770357" sldId="1564"/>
            <ac:picMk id="35" creationId="{A8F744AD-7038-7A44-8B3D-5919F5D0FDCA}"/>
          </ac:picMkLst>
        </pc:picChg>
        <pc:picChg chg="mod">
          <ac:chgData name="Jens Kaas Benner" userId="c2a75281-81f5-4f9c-ba6d-fdb03daaf822" providerId="ADAL" clId="{9E74A06C-54C8-D64B-9B1E-DC60D4CCD1CD}" dt="2022-04-26T20:20:59.648" v="328" actId="1076"/>
          <ac:picMkLst>
            <pc:docMk/>
            <pc:sldMk cId="3277770357" sldId="1564"/>
            <ac:picMk id="37" creationId="{46AFFB28-8ADA-734F-BF98-A644D7B0D337}"/>
          </ac:picMkLst>
        </pc:picChg>
        <pc:picChg chg="mod">
          <ac:chgData name="Jens Kaas Benner" userId="c2a75281-81f5-4f9c-ba6d-fdb03daaf822" providerId="ADAL" clId="{9E74A06C-54C8-D64B-9B1E-DC60D4CCD1CD}" dt="2022-04-26T20:24:18.031" v="457" actId="1076"/>
          <ac:picMkLst>
            <pc:docMk/>
            <pc:sldMk cId="3277770357" sldId="1564"/>
            <ac:picMk id="38" creationId="{E651FD4E-0E07-2747-9DE8-C15A80EC12D0}"/>
          </ac:picMkLst>
        </pc:picChg>
        <pc:picChg chg="mod">
          <ac:chgData name="Jens Kaas Benner" userId="c2a75281-81f5-4f9c-ba6d-fdb03daaf822" providerId="ADAL" clId="{9E74A06C-54C8-D64B-9B1E-DC60D4CCD1CD}" dt="2022-04-26T20:23:28.448" v="394" actId="1076"/>
          <ac:picMkLst>
            <pc:docMk/>
            <pc:sldMk cId="3277770357" sldId="1564"/>
            <ac:picMk id="39" creationId="{8720A375-AAFC-6D49-B290-76349BA51A3B}"/>
          </ac:picMkLst>
        </pc:picChg>
        <pc:picChg chg="del">
          <ac:chgData name="Jens Kaas Benner" userId="c2a75281-81f5-4f9c-ba6d-fdb03daaf822" providerId="ADAL" clId="{9E74A06C-54C8-D64B-9B1E-DC60D4CCD1CD}" dt="2022-04-26T20:13:41.168" v="180" actId="478"/>
          <ac:picMkLst>
            <pc:docMk/>
            <pc:sldMk cId="3277770357" sldId="1564"/>
            <ac:picMk id="45" creationId="{79A41D54-920D-6541-A3DE-99440422FB69}"/>
          </ac:picMkLst>
        </pc:picChg>
        <pc:picChg chg="del">
          <ac:chgData name="Jens Kaas Benner" userId="c2a75281-81f5-4f9c-ba6d-fdb03daaf822" providerId="ADAL" clId="{9E74A06C-54C8-D64B-9B1E-DC60D4CCD1CD}" dt="2022-04-26T20:13:26.011" v="173" actId="478"/>
          <ac:picMkLst>
            <pc:docMk/>
            <pc:sldMk cId="3277770357" sldId="1564"/>
            <ac:picMk id="48" creationId="{BF0DD258-2750-CD4B-94BE-AE187B484978}"/>
          </ac:picMkLst>
        </pc:picChg>
        <pc:picChg chg="add mod">
          <ac:chgData name="Jens Kaas Benner" userId="c2a75281-81f5-4f9c-ba6d-fdb03daaf822" providerId="ADAL" clId="{9E74A06C-54C8-D64B-9B1E-DC60D4CCD1CD}" dt="2022-04-26T20:23:38.136" v="432" actId="1037"/>
          <ac:picMkLst>
            <pc:docMk/>
            <pc:sldMk cId="3277770357" sldId="1564"/>
            <ac:picMk id="49" creationId="{D2C8C83C-3789-A971-B0E3-5C189915B06B}"/>
          </ac:picMkLst>
        </pc:picChg>
        <pc:picChg chg="add mod">
          <ac:chgData name="Jens Kaas Benner" userId="c2a75281-81f5-4f9c-ba6d-fdb03daaf822" providerId="ADAL" clId="{9E74A06C-54C8-D64B-9B1E-DC60D4CCD1CD}" dt="2022-04-26T20:13:44.931" v="182" actId="1076"/>
          <ac:picMkLst>
            <pc:docMk/>
            <pc:sldMk cId="3277770357" sldId="1564"/>
            <ac:picMk id="51" creationId="{D66ADEF4-F4A8-E726-4FAB-A1BDB0234F73}"/>
          </ac:picMkLst>
        </pc:picChg>
        <pc:picChg chg="add mod">
          <ac:chgData name="Jens Kaas Benner" userId="c2a75281-81f5-4f9c-ba6d-fdb03daaf822" providerId="ADAL" clId="{9E74A06C-54C8-D64B-9B1E-DC60D4CCD1CD}" dt="2022-04-26T20:24:12.748" v="454" actId="1076"/>
          <ac:picMkLst>
            <pc:docMk/>
            <pc:sldMk cId="3277770357" sldId="1564"/>
            <ac:picMk id="53" creationId="{59EECA18-41BC-717B-EA20-DF65BA37243C}"/>
          </ac:picMkLst>
        </pc:picChg>
        <pc:picChg chg="add mod">
          <ac:chgData name="Jens Kaas Benner" userId="c2a75281-81f5-4f9c-ba6d-fdb03daaf822" providerId="ADAL" clId="{9E74A06C-54C8-D64B-9B1E-DC60D4CCD1CD}" dt="2022-04-26T20:23:38.136" v="432" actId="1037"/>
          <ac:picMkLst>
            <pc:docMk/>
            <pc:sldMk cId="3277770357" sldId="1564"/>
            <ac:picMk id="54" creationId="{E0E7843E-6F99-5398-A61C-D3233A917A41}"/>
          </ac:picMkLst>
        </pc:picChg>
        <pc:picChg chg="add mod">
          <ac:chgData name="Jens Kaas Benner" userId="c2a75281-81f5-4f9c-ba6d-fdb03daaf822" providerId="ADAL" clId="{9E74A06C-54C8-D64B-9B1E-DC60D4CCD1CD}" dt="2022-04-26T20:24:00.597" v="445" actId="1076"/>
          <ac:picMkLst>
            <pc:docMk/>
            <pc:sldMk cId="3277770357" sldId="1564"/>
            <ac:picMk id="55" creationId="{592380D4-A066-1461-5EAF-E7573EB093C8}"/>
          </ac:picMkLst>
        </pc:picChg>
        <pc:picChg chg="mod">
          <ac:chgData name="Jens Kaas Benner" userId="c2a75281-81f5-4f9c-ba6d-fdb03daaf822" providerId="ADAL" clId="{9E74A06C-54C8-D64B-9B1E-DC60D4CCD1CD}" dt="2022-04-26T20:23:58.046" v="443" actId="1076"/>
          <ac:picMkLst>
            <pc:docMk/>
            <pc:sldMk cId="3277770357" sldId="1564"/>
            <ac:picMk id="2052" creationId="{7FEA23CA-61FD-8E41-B6EB-34C64DB9293A}"/>
          </ac:picMkLst>
        </pc:picChg>
        <pc:picChg chg="del">
          <ac:chgData name="Jens Kaas Benner" userId="c2a75281-81f5-4f9c-ba6d-fdb03daaf822" providerId="ADAL" clId="{9E74A06C-54C8-D64B-9B1E-DC60D4CCD1CD}" dt="2022-04-26T20:22:41.118" v="366" actId="478"/>
          <ac:picMkLst>
            <pc:docMk/>
            <pc:sldMk cId="3277770357" sldId="1564"/>
            <ac:picMk id="2060" creationId="{E3916606-537A-6C44-8978-B4A0E679F3B2}"/>
          </ac:picMkLst>
        </pc:picChg>
        <pc:picChg chg="mod">
          <ac:chgData name="Jens Kaas Benner" userId="c2a75281-81f5-4f9c-ba6d-fdb03daaf822" providerId="ADAL" clId="{9E74A06C-54C8-D64B-9B1E-DC60D4CCD1CD}" dt="2022-04-26T20:23:27.348" v="393" actId="1076"/>
          <ac:picMkLst>
            <pc:docMk/>
            <pc:sldMk cId="3277770357" sldId="1564"/>
            <ac:picMk id="2062" creationId="{1D2A5ECB-E4D5-3948-91CF-8922CC60EEA4}"/>
          </ac:picMkLst>
        </pc:picChg>
        <pc:cxnChg chg="mod">
          <ac:chgData name="Jens Kaas Benner" userId="c2a75281-81f5-4f9c-ba6d-fdb03daaf822" providerId="ADAL" clId="{9E74A06C-54C8-D64B-9B1E-DC60D4CCD1CD}" dt="2022-04-26T20:24:24.182" v="458" actId="14100"/>
          <ac:cxnSpMkLst>
            <pc:docMk/>
            <pc:sldMk cId="3277770357" sldId="1564"/>
            <ac:cxnSpMk id="41" creationId="{41B143E7-8918-7947-A6C4-ED568A5D7264}"/>
          </ac:cxnSpMkLst>
        </pc:cxnChg>
        <pc:cxnChg chg="mod">
          <ac:chgData name="Jens Kaas Benner" userId="c2a75281-81f5-4f9c-ba6d-fdb03daaf822" providerId="ADAL" clId="{9E74A06C-54C8-D64B-9B1E-DC60D4CCD1CD}" dt="2022-04-26T20:23:38.136" v="432" actId="1037"/>
          <ac:cxnSpMkLst>
            <pc:docMk/>
            <pc:sldMk cId="3277770357" sldId="1564"/>
            <ac:cxnSpMk id="42" creationId="{E86CBF60-1CC9-6B46-93C9-E4524C449003}"/>
          </ac:cxnSpMkLst>
        </pc:cxnChg>
      </pc:sldChg>
      <pc:sldChg chg="modSp ord">
        <pc:chgData name="Jens Kaas Benner" userId="c2a75281-81f5-4f9c-ba6d-fdb03daaf822" providerId="ADAL" clId="{9E74A06C-54C8-D64B-9B1E-DC60D4CCD1CD}" dt="2022-04-26T19:32:31.215" v="115" actId="20578"/>
        <pc:sldMkLst>
          <pc:docMk/>
          <pc:sldMk cId="1751752850" sldId="1685"/>
        </pc:sldMkLst>
        <pc:picChg chg="mod">
          <ac:chgData name="Jens Kaas Benner" userId="c2a75281-81f5-4f9c-ba6d-fdb03daaf822" providerId="ADAL" clId="{9E74A06C-54C8-D64B-9B1E-DC60D4CCD1CD}" dt="2022-04-26T19:20:47.465" v="36" actId="1035"/>
          <ac:picMkLst>
            <pc:docMk/>
            <pc:sldMk cId="1751752850" sldId="1685"/>
            <ac:picMk id="9" creationId="{16DA894F-7783-71D5-44CE-FA572F8B5845}"/>
          </ac:picMkLst>
        </pc:picChg>
        <pc:picChg chg="mod">
          <ac:chgData name="Jens Kaas Benner" userId="c2a75281-81f5-4f9c-ba6d-fdb03daaf822" providerId="ADAL" clId="{9E74A06C-54C8-D64B-9B1E-DC60D4CCD1CD}" dt="2022-04-26T19:20:47.465" v="36" actId="1035"/>
          <ac:picMkLst>
            <pc:docMk/>
            <pc:sldMk cId="1751752850" sldId="1685"/>
            <ac:picMk id="3074" creationId="{212C361B-13E1-6155-5342-33F406B581EA}"/>
          </ac:picMkLst>
        </pc:picChg>
      </pc:sldChg>
      <pc:sldChg chg="modSp mod">
        <pc:chgData name="Jens Kaas Benner" userId="c2a75281-81f5-4f9c-ba6d-fdb03daaf822" providerId="ADAL" clId="{9E74A06C-54C8-D64B-9B1E-DC60D4CCD1CD}" dt="2022-04-26T19:26:33.865" v="76" actId="20577"/>
        <pc:sldMkLst>
          <pc:docMk/>
          <pc:sldMk cId="1510109747" sldId="1691"/>
        </pc:sldMkLst>
        <pc:spChg chg="mod">
          <ac:chgData name="Jens Kaas Benner" userId="c2a75281-81f5-4f9c-ba6d-fdb03daaf822" providerId="ADAL" clId="{9E74A06C-54C8-D64B-9B1E-DC60D4CCD1CD}" dt="2022-04-26T19:26:33.865" v="76" actId="20577"/>
          <ac:spMkLst>
            <pc:docMk/>
            <pc:sldMk cId="1510109747" sldId="1691"/>
            <ac:spMk id="18" creationId="{0FA49EFF-BF56-5CC6-A21C-A960DF8346A1}"/>
          </ac:spMkLst>
        </pc:spChg>
        <pc:spChg chg="mod">
          <ac:chgData name="Jens Kaas Benner" userId="c2a75281-81f5-4f9c-ba6d-fdb03daaf822" providerId="ADAL" clId="{9E74A06C-54C8-D64B-9B1E-DC60D4CCD1CD}" dt="2022-04-26T19:26:31.509" v="75" actId="20577"/>
          <ac:spMkLst>
            <pc:docMk/>
            <pc:sldMk cId="1510109747" sldId="1691"/>
            <ac:spMk id="19" creationId="{0CED4532-8FFE-8D91-9D46-C7BB6A9268A0}"/>
          </ac:spMkLst>
        </pc:spChg>
        <pc:spChg chg="mod">
          <ac:chgData name="Jens Kaas Benner" userId="c2a75281-81f5-4f9c-ba6d-fdb03daaf822" providerId="ADAL" clId="{9E74A06C-54C8-D64B-9B1E-DC60D4CCD1CD}" dt="2022-04-26T19:26:29.388" v="74" actId="20577"/>
          <ac:spMkLst>
            <pc:docMk/>
            <pc:sldMk cId="1510109747" sldId="1691"/>
            <ac:spMk id="20" creationId="{A9039844-8D98-111B-0259-AC88B14C8B95}"/>
          </ac:spMkLst>
        </pc:spChg>
      </pc:sldChg>
      <pc:sldChg chg="del">
        <pc:chgData name="Jens Kaas Benner" userId="c2a75281-81f5-4f9c-ba6d-fdb03daaf822" providerId="ADAL" clId="{9E74A06C-54C8-D64B-9B1E-DC60D4CCD1CD}" dt="2022-04-26T21:17:14.727" v="1087" actId="2696"/>
        <pc:sldMkLst>
          <pc:docMk/>
          <pc:sldMk cId="614161649" sldId="1695"/>
        </pc:sldMkLst>
      </pc:sldChg>
      <pc:sldChg chg="addSp delSp modSp add del ord">
        <pc:chgData name="Jens Kaas Benner" userId="c2a75281-81f5-4f9c-ba6d-fdb03daaf822" providerId="ADAL" clId="{9E74A06C-54C8-D64B-9B1E-DC60D4CCD1CD}" dt="2022-04-26T20:12:22.849" v="167"/>
        <pc:sldMkLst>
          <pc:docMk/>
          <pc:sldMk cId="1592890741" sldId="1711"/>
        </pc:sldMkLst>
        <pc:picChg chg="add del mod">
          <ac:chgData name="Jens Kaas Benner" userId="c2a75281-81f5-4f9c-ba6d-fdb03daaf822" providerId="ADAL" clId="{9E74A06C-54C8-D64B-9B1E-DC60D4CCD1CD}" dt="2022-04-26T20:08:23.614" v="159" actId="478"/>
          <ac:picMkLst>
            <pc:docMk/>
            <pc:sldMk cId="1592890741" sldId="1711"/>
            <ac:picMk id="5" creationId="{41E544B3-CB59-6D28-8679-2F817E8804CF}"/>
          </ac:picMkLst>
        </pc:picChg>
        <pc:picChg chg="del mod">
          <ac:chgData name="Jens Kaas Benner" userId="c2a75281-81f5-4f9c-ba6d-fdb03daaf822" providerId="ADAL" clId="{9E74A06C-54C8-D64B-9B1E-DC60D4CCD1CD}" dt="2022-04-26T20:08:23.614" v="159" actId="478"/>
          <ac:picMkLst>
            <pc:docMk/>
            <pc:sldMk cId="1592890741" sldId="1711"/>
            <ac:picMk id="6" creationId="{894133D6-34AE-F741-0D49-EF118CDF6696}"/>
          </ac:picMkLst>
        </pc:picChg>
        <pc:picChg chg="add del mod">
          <ac:chgData name="Jens Kaas Benner" userId="c2a75281-81f5-4f9c-ba6d-fdb03daaf822" providerId="ADAL" clId="{9E74A06C-54C8-D64B-9B1E-DC60D4CCD1CD}" dt="2022-04-26T20:08:23.614" v="159" actId="478"/>
          <ac:picMkLst>
            <pc:docMk/>
            <pc:sldMk cId="1592890741" sldId="1711"/>
            <ac:picMk id="7" creationId="{91EB06C0-22E0-64CD-A63F-00532D8BF405}"/>
          </ac:picMkLst>
        </pc:picChg>
        <pc:picChg chg="add del mod">
          <ac:chgData name="Jens Kaas Benner" userId="c2a75281-81f5-4f9c-ba6d-fdb03daaf822" providerId="ADAL" clId="{9E74A06C-54C8-D64B-9B1E-DC60D4CCD1CD}" dt="2022-04-26T20:08:23.614" v="159" actId="478"/>
          <ac:picMkLst>
            <pc:docMk/>
            <pc:sldMk cId="1592890741" sldId="1711"/>
            <ac:picMk id="8" creationId="{7A3536D0-F43A-A9AF-61AB-07240E8AFA10}"/>
          </ac:picMkLst>
        </pc:picChg>
        <pc:picChg chg="add del mod">
          <ac:chgData name="Jens Kaas Benner" userId="c2a75281-81f5-4f9c-ba6d-fdb03daaf822" providerId="ADAL" clId="{9E74A06C-54C8-D64B-9B1E-DC60D4CCD1CD}" dt="2022-04-26T20:12:22.332" v="166" actId="478"/>
          <ac:picMkLst>
            <pc:docMk/>
            <pc:sldMk cId="1592890741" sldId="1711"/>
            <ac:picMk id="9" creationId="{72EDB5C0-EDED-E93D-5BBB-EF512CD7EB4F}"/>
          </ac:picMkLst>
        </pc:picChg>
        <pc:picChg chg="add del mod">
          <ac:chgData name="Jens Kaas Benner" userId="c2a75281-81f5-4f9c-ba6d-fdb03daaf822" providerId="ADAL" clId="{9E74A06C-54C8-D64B-9B1E-DC60D4CCD1CD}" dt="2022-04-26T20:12:22.332" v="166" actId="478"/>
          <ac:picMkLst>
            <pc:docMk/>
            <pc:sldMk cId="1592890741" sldId="1711"/>
            <ac:picMk id="10" creationId="{524F702C-C06B-CE01-AF12-B1BFF3153A40}"/>
          </ac:picMkLst>
        </pc:picChg>
        <pc:picChg chg="add del mod">
          <ac:chgData name="Jens Kaas Benner" userId="c2a75281-81f5-4f9c-ba6d-fdb03daaf822" providerId="ADAL" clId="{9E74A06C-54C8-D64B-9B1E-DC60D4CCD1CD}" dt="2022-04-26T20:12:22.332" v="166" actId="478"/>
          <ac:picMkLst>
            <pc:docMk/>
            <pc:sldMk cId="1592890741" sldId="1711"/>
            <ac:picMk id="11" creationId="{C5B15C42-9C63-EEA6-44E2-8158B6D9F3E3}"/>
          </ac:picMkLst>
        </pc:picChg>
        <pc:picChg chg="add del mod">
          <ac:chgData name="Jens Kaas Benner" userId="c2a75281-81f5-4f9c-ba6d-fdb03daaf822" providerId="ADAL" clId="{9E74A06C-54C8-D64B-9B1E-DC60D4CCD1CD}" dt="2022-04-26T20:12:22.332" v="166" actId="478"/>
          <ac:picMkLst>
            <pc:docMk/>
            <pc:sldMk cId="1592890741" sldId="1711"/>
            <ac:picMk id="12" creationId="{857D3256-48FF-2C3A-2494-6C5B733E7555}"/>
          </ac:picMkLst>
        </pc:picChg>
        <pc:picChg chg="add del mod">
          <ac:chgData name="Jens Kaas Benner" userId="c2a75281-81f5-4f9c-ba6d-fdb03daaf822" providerId="ADAL" clId="{9E74A06C-54C8-D64B-9B1E-DC60D4CCD1CD}" dt="2022-04-26T20:12:22.332" v="166" actId="478"/>
          <ac:picMkLst>
            <pc:docMk/>
            <pc:sldMk cId="1592890741" sldId="1711"/>
            <ac:picMk id="13" creationId="{34940B5D-019B-F108-BB6A-9645F06ECCCE}"/>
          </ac:picMkLst>
        </pc:picChg>
        <pc:picChg chg="add del mod">
          <ac:chgData name="Jens Kaas Benner" userId="c2a75281-81f5-4f9c-ba6d-fdb03daaf822" providerId="ADAL" clId="{9E74A06C-54C8-D64B-9B1E-DC60D4CCD1CD}" dt="2022-04-26T20:12:22.332" v="166" actId="478"/>
          <ac:picMkLst>
            <pc:docMk/>
            <pc:sldMk cId="1592890741" sldId="1711"/>
            <ac:picMk id="14" creationId="{D343AC29-1A28-1F40-353D-24E60AF41E67}"/>
          </ac:picMkLst>
        </pc:picChg>
        <pc:picChg chg="add del mod">
          <ac:chgData name="Jens Kaas Benner" userId="c2a75281-81f5-4f9c-ba6d-fdb03daaf822" providerId="ADAL" clId="{9E74A06C-54C8-D64B-9B1E-DC60D4CCD1CD}" dt="2022-04-26T20:12:22.332" v="166" actId="478"/>
          <ac:picMkLst>
            <pc:docMk/>
            <pc:sldMk cId="1592890741" sldId="1711"/>
            <ac:picMk id="15" creationId="{EFC56A6E-0D08-6A60-5421-19144FE5F66E}"/>
          </ac:picMkLst>
        </pc:picChg>
        <pc:picChg chg="add del mod">
          <ac:chgData name="Jens Kaas Benner" userId="c2a75281-81f5-4f9c-ba6d-fdb03daaf822" providerId="ADAL" clId="{9E74A06C-54C8-D64B-9B1E-DC60D4CCD1CD}" dt="2022-04-26T20:12:22.332" v="166" actId="478"/>
          <ac:picMkLst>
            <pc:docMk/>
            <pc:sldMk cId="1592890741" sldId="1711"/>
            <ac:picMk id="16" creationId="{D1137554-C311-C5BA-FA5A-23FDBC5E2C5E}"/>
          </ac:picMkLst>
        </pc:picChg>
        <pc:picChg chg="add del mod">
          <ac:chgData name="Jens Kaas Benner" userId="c2a75281-81f5-4f9c-ba6d-fdb03daaf822" providerId="ADAL" clId="{9E74A06C-54C8-D64B-9B1E-DC60D4CCD1CD}" dt="2022-04-26T20:12:22.332" v="166" actId="478"/>
          <ac:picMkLst>
            <pc:docMk/>
            <pc:sldMk cId="1592890741" sldId="1711"/>
            <ac:picMk id="17" creationId="{C6107F30-B442-5703-1331-5BAF3DBE189D}"/>
          </ac:picMkLst>
        </pc:picChg>
        <pc:picChg chg="add del mod">
          <ac:chgData name="Jens Kaas Benner" userId="c2a75281-81f5-4f9c-ba6d-fdb03daaf822" providerId="ADAL" clId="{9E74A06C-54C8-D64B-9B1E-DC60D4CCD1CD}" dt="2022-04-26T20:12:22.332" v="166" actId="478"/>
          <ac:picMkLst>
            <pc:docMk/>
            <pc:sldMk cId="1592890741" sldId="1711"/>
            <ac:picMk id="18" creationId="{BA1A381B-3AA2-5412-06E9-1ED99EEBC1C2}"/>
          </ac:picMkLst>
        </pc:picChg>
        <pc:picChg chg="add del mod">
          <ac:chgData name="Jens Kaas Benner" userId="c2a75281-81f5-4f9c-ba6d-fdb03daaf822" providerId="ADAL" clId="{9E74A06C-54C8-D64B-9B1E-DC60D4CCD1CD}" dt="2022-04-26T20:12:22.332" v="166" actId="478"/>
          <ac:picMkLst>
            <pc:docMk/>
            <pc:sldMk cId="1592890741" sldId="1711"/>
            <ac:picMk id="19" creationId="{A953718D-F869-E899-8FCE-F53FECCC7CA1}"/>
          </ac:picMkLst>
        </pc:picChg>
        <pc:picChg chg="add del mod">
          <ac:chgData name="Jens Kaas Benner" userId="c2a75281-81f5-4f9c-ba6d-fdb03daaf822" providerId="ADAL" clId="{9E74A06C-54C8-D64B-9B1E-DC60D4CCD1CD}" dt="2022-04-26T20:12:22.332" v="166" actId="478"/>
          <ac:picMkLst>
            <pc:docMk/>
            <pc:sldMk cId="1592890741" sldId="1711"/>
            <ac:picMk id="20" creationId="{EB6494BA-40B3-EDA2-0D82-ACE9633A46A7}"/>
          </ac:picMkLst>
        </pc:picChg>
        <pc:picChg chg="add del mod">
          <ac:chgData name="Jens Kaas Benner" userId="c2a75281-81f5-4f9c-ba6d-fdb03daaf822" providerId="ADAL" clId="{9E74A06C-54C8-D64B-9B1E-DC60D4CCD1CD}" dt="2022-04-26T20:12:22.332" v="166" actId="478"/>
          <ac:picMkLst>
            <pc:docMk/>
            <pc:sldMk cId="1592890741" sldId="1711"/>
            <ac:picMk id="21" creationId="{6362AA5A-0E03-2F3E-5C44-DF159C8B6747}"/>
          </ac:picMkLst>
        </pc:picChg>
        <pc:picChg chg="add del mod">
          <ac:chgData name="Jens Kaas Benner" userId="c2a75281-81f5-4f9c-ba6d-fdb03daaf822" providerId="ADAL" clId="{9E74A06C-54C8-D64B-9B1E-DC60D4CCD1CD}" dt="2022-04-26T20:12:22.332" v="166" actId="478"/>
          <ac:picMkLst>
            <pc:docMk/>
            <pc:sldMk cId="1592890741" sldId="1711"/>
            <ac:picMk id="22" creationId="{B89DB514-5542-EB7D-9038-D8C703CD05D0}"/>
          </ac:picMkLst>
        </pc:picChg>
        <pc:picChg chg="add del mod">
          <ac:chgData name="Jens Kaas Benner" userId="c2a75281-81f5-4f9c-ba6d-fdb03daaf822" providerId="ADAL" clId="{9E74A06C-54C8-D64B-9B1E-DC60D4CCD1CD}" dt="2022-04-26T20:12:22.332" v="166" actId="478"/>
          <ac:picMkLst>
            <pc:docMk/>
            <pc:sldMk cId="1592890741" sldId="1711"/>
            <ac:picMk id="23" creationId="{2FAEE5CE-1263-ECD9-FD12-BC938AF2A2D5}"/>
          </ac:picMkLst>
        </pc:picChg>
        <pc:picChg chg="add del mod">
          <ac:chgData name="Jens Kaas Benner" userId="c2a75281-81f5-4f9c-ba6d-fdb03daaf822" providerId="ADAL" clId="{9E74A06C-54C8-D64B-9B1E-DC60D4CCD1CD}" dt="2022-04-26T20:12:22.332" v="166" actId="478"/>
          <ac:picMkLst>
            <pc:docMk/>
            <pc:sldMk cId="1592890741" sldId="1711"/>
            <ac:picMk id="24" creationId="{D5E390EF-AC35-2912-5F62-1F45EF449CFC}"/>
          </ac:picMkLst>
        </pc:picChg>
        <pc:picChg chg="add del mod">
          <ac:chgData name="Jens Kaas Benner" userId="c2a75281-81f5-4f9c-ba6d-fdb03daaf822" providerId="ADAL" clId="{9E74A06C-54C8-D64B-9B1E-DC60D4CCD1CD}" dt="2022-04-26T20:12:22.332" v="166" actId="478"/>
          <ac:picMkLst>
            <pc:docMk/>
            <pc:sldMk cId="1592890741" sldId="1711"/>
            <ac:picMk id="25" creationId="{2CF9E351-CCCA-058B-AF62-CC8C1CCECCDF}"/>
          </ac:picMkLst>
        </pc:picChg>
        <pc:picChg chg="add del mod">
          <ac:chgData name="Jens Kaas Benner" userId="c2a75281-81f5-4f9c-ba6d-fdb03daaf822" providerId="ADAL" clId="{9E74A06C-54C8-D64B-9B1E-DC60D4CCD1CD}" dt="2022-04-26T20:12:22.332" v="166" actId="478"/>
          <ac:picMkLst>
            <pc:docMk/>
            <pc:sldMk cId="1592890741" sldId="1711"/>
            <ac:picMk id="26" creationId="{BB48BAC4-8D14-0929-6793-2BC49A154B8C}"/>
          </ac:picMkLst>
        </pc:picChg>
        <pc:picChg chg="add del mod">
          <ac:chgData name="Jens Kaas Benner" userId="c2a75281-81f5-4f9c-ba6d-fdb03daaf822" providerId="ADAL" clId="{9E74A06C-54C8-D64B-9B1E-DC60D4CCD1CD}" dt="2022-04-26T20:12:22.332" v="166" actId="478"/>
          <ac:picMkLst>
            <pc:docMk/>
            <pc:sldMk cId="1592890741" sldId="1711"/>
            <ac:picMk id="27" creationId="{6A6A40C6-594B-F165-609F-0380E1B9A0CA}"/>
          </ac:picMkLst>
        </pc:picChg>
        <pc:picChg chg="add mod">
          <ac:chgData name="Jens Kaas Benner" userId="c2a75281-81f5-4f9c-ba6d-fdb03daaf822" providerId="ADAL" clId="{9E74A06C-54C8-D64B-9B1E-DC60D4CCD1CD}" dt="2022-04-26T20:12:22.849" v="167"/>
          <ac:picMkLst>
            <pc:docMk/>
            <pc:sldMk cId="1592890741" sldId="1711"/>
            <ac:picMk id="28" creationId="{021641E5-E93D-EE7E-4CEC-B66943173833}"/>
          </ac:picMkLst>
        </pc:picChg>
      </pc:sldChg>
      <pc:sldChg chg="modSp del mod">
        <pc:chgData name="Jens Kaas Benner" userId="c2a75281-81f5-4f9c-ba6d-fdb03daaf822" providerId="ADAL" clId="{9E74A06C-54C8-D64B-9B1E-DC60D4CCD1CD}" dt="2022-04-26T20:41:04.194" v="700" actId="2696"/>
        <pc:sldMkLst>
          <pc:docMk/>
          <pc:sldMk cId="2429636785" sldId="1789"/>
        </pc:sldMkLst>
        <pc:spChg chg="mod">
          <ac:chgData name="Jens Kaas Benner" userId="c2a75281-81f5-4f9c-ba6d-fdb03daaf822" providerId="ADAL" clId="{9E74A06C-54C8-D64B-9B1E-DC60D4CCD1CD}" dt="2022-04-26T19:20:09.544" v="26" actId="1036"/>
          <ac:spMkLst>
            <pc:docMk/>
            <pc:sldMk cId="2429636785" sldId="1789"/>
            <ac:spMk id="5" creationId="{54CA5F95-A9F5-AB49-80B1-E54FE0DE28F8}"/>
          </ac:spMkLst>
        </pc:spChg>
        <pc:spChg chg="mod">
          <ac:chgData name="Jens Kaas Benner" userId="c2a75281-81f5-4f9c-ba6d-fdb03daaf822" providerId="ADAL" clId="{9E74A06C-54C8-D64B-9B1E-DC60D4CCD1CD}" dt="2022-04-26T19:20:05.389" v="17" actId="14100"/>
          <ac:spMkLst>
            <pc:docMk/>
            <pc:sldMk cId="2429636785" sldId="1789"/>
            <ac:spMk id="7" creationId="{13A4F052-2C1B-8742-97F6-330FFCED7A8A}"/>
          </ac:spMkLst>
        </pc:spChg>
        <pc:spChg chg="mod">
          <ac:chgData name="Jens Kaas Benner" userId="c2a75281-81f5-4f9c-ba6d-fdb03daaf822" providerId="ADAL" clId="{9E74A06C-54C8-D64B-9B1E-DC60D4CCD1CD}" dt="2022-04-26T19:20:05.389" v="17" actId="14100"/>
          <ac:spMkLst>
            <pc:docMk/>
            <pc:sldMk cId="2429636785" sldId="1789"/>
            <ac:spMk id="8" creationId="{ADFDA73B-B388-DF40-8F51-0C45B62CFC1B}"/>
          </ac:spMkLst>
        </pc:spChg>
        <pc:spChg chg="mod">
          <ac:chgData name="Jens Kaas Benner" userId="c2a75281-81f5-4f9c-ba6d-fdb03daaf822" providerId="ADAL" clId="{9E74A06C-54C8-D64B-9B1E-DC60D4CCD1CD}" dt="2022-04-26T19:20:09.544" v="26" actId="1036"/>
          <ac:spMkLst>
            <pc:docMk/>
            <pc:sldMk cId="2429636785" sldId="1789"/>
            <ac:spMk id="20" creationId="{8190139A-C4A3-914D-9540-707A1A46FCE0}"/>
          </ac:spMkLst>
        </pc:spChg>
        <pc:spChg chg="mod">
          <ac:chgData name="Jens Kaas Benner" userId="c2a75281-81f5-4f9c-ba6d-fdb03daaf822" providerId="ADAL" clId="{9E74A06C-54C8-D64B-9B1E-DC60D4CCD1CD}" dt="2022-04-26T19:20:09.544" v="26" actId="1036"/>
          <ac:spMkLst>
            <pc:docMk/>
            <pc:sldMk cId="2429636785" sldId="1789"/>
            <ac:spMk id="21" creationId="{78833159-A001-9C40-8775-F658E9332E5F}"/>
          </ac:spMkLst>
        </pc:spChg>
        <pc:spChg chg="mod">
          <ac:chgData name="Jens Kaas Benner" userId="c2a75281-81f5-4f9c-ba6d-fdb03daaf822" providerId="ADAL" clId="{9E74A06C-54C8-D64B-9B1E-DC60D4CCD1CD}" dt="2022-04-26T19:20:05.389" v="17" actId="14100"/>
          <ac:spMkLst>
            <pc:docMk/>
            <pc:sldMk cId="2429636785" sldId="1789"/>
            <ac:spMk id="22" creationId="{FBED534D-FEEA-2B4B-87D2-E187862029BE}"/>
          </ac:spMkLst>
        </pc:spChg>
        <pc:spChg chg="mod">
          <ac:chgData name="Jens Kaas Benner" userId="c2a75281-81f5-4f9c-ba6d-fdb03daaf822" providerId="ADAL" clId="{9E74A06C-54C8-D64B-9B1E-DC60D4CCD1CD}" dt="2022-04-26T19:20:09.544" v="26" actId="1036"/>
          <ac:spMkLst>
            <pc:docMk/>
            <pc:sldMk cId="2429636785" sldId="1789"/>
            <ac:spMk id="23" creationId="{385CE0FB-1EA0-254F-8545-A3E0091D3854}"/>
          </ac:spMkLst>
        </pc:spChg>
        <pc:spChg chg="mod">
          <ac:chgData name="Jens Kaas Benner" userId="c2a75281-81f5-4f9c-ba6d-fdb03daaf822" providerId="ADAL" clId="{9E74A06C-54C8-D64B-9B1E-DC60D4CCD1CD}" dt="2022-04-26T19:20:05.389" v="17" actId="14100"/>
          <ac:spMkLst>
            <pc:docMk/>
            <pc:sldMk cId="2429636785" sldId="1789"/>
            <ac:spMk id="25" creationId="{11199BB6-1D91-EB48-BB0A-0221F7E51B15}"/>
          </ac:spMkLst>
        </pc:spChg>
        <pc:picChg chg="mod">
          <ac:chgData name="Jens Kaas Benner" userId="c2a75281-81f5-4f9c-ba6d-fdb03daaf822" providerId="ADAL" clId="{9E74A06C-54C8-D64B-9B1E-DC60D4CCD1CD}" dt="2022-04-26T19:19:56.085" v="16" actId="1036"/>
          <ac:picMkLst>
            <pc:docMk/>
            <pc:sldMk cId="2429636785" sldId="1789"/>
            <ac:picMk id="15" creationId="{B1F7868B-C77A-984F-925D-5B4A5AA8468C}"/>
          </ac:picMkLst>
        </pc:picChg>
        <pc:picChg chg="mod">
          <ac:chgData name="Jens Kaas Benner" userId="c2a75281-81f5-4f9c-ba6d-fdb03daaf822" providerId="ADAL" clId="{9E74A06C-54C8-D64B-9B1E-DC60D4CCD1CD}" dt="2022-04-26T19:19:56.085" v="16" actId="1036"/>
          <ac:picMkLst>
            <pc:docMk/>
            <pc:sldMk cId="2429636785" sldId="1789"/>
            <ac:picMk id="17" creationId="{0623137E-7A9D-CA46-A702-49A1F855A2F8}"/>
          </ac:picMkLst>
        </pc:picChg>
        <pc:picChg chg="mod">
          <ac:chgData name="Jens Kaas Benner" userId="c2a75281-81f5-4f9c-ba6d-fdb03daaf822" providerId="ADAL" clId="{9E74A06C-54C8-D64B-9B1E-DC60D4CCD1CD}" dt="2022-04-26T19:19:56.085" v="16" actId="1036"/>
          <ac:picMkLst>
            <pc:docMk/>
            <pc:sldMk cId="2429636785" sldId="1789"/>
            <ac:picMk id="27" creationId="{AD8DF2B8-1757-2441-8ACA-7C6C7BE0EBC4}"/>
          </ac:picMkLst>
        </pc:picChg>
        <pc:picChg chg="mod">
          <ac:chgData name="Jens Kaas Benner" userId="c2a75281-81f5-4f9c-ba6d-fdb03daaf822" providerId="ADAL" clId="{9E74A06C-54C8-D64B-9B1E-DC60D4CCD1CD}" dt="2022-04-26T19:19:56.085" v="16" actId="1036"/>
          <ac:picMkLst>
            <pc:docMk/>
            <pc:sldMk cId="2429636785" sldId="1789"/>
            <ac:picMk id="29" creationId="{A13439C6-7FDF-4644-8569-7C9420A3A046}"/>
          </ac:picMkLst>
        </pc:picChg>
      </pc:sldChg>
      <pc:sldChg chg="modSp mod">
        <pc:chgData name="Jens Kaas Benner" userId="c2a75281-81f5-4f9c-ba6d-fdb03daaf822" providerId="ADAL" clId="{9E74A06C-54C8-D64B-9B1E-DC60D4CCD1CD}" dt="2022-04-26T19:19:02.495" v="3" actId="1036"/>
        <pc:sldMkLst>
          <pc:docMk/>
          <pc:sldMk cId="1250272506" sldId="1823"/>
        </pc:sldMkLst>
        <pc:spChg chg="mod">
          <ac:chgData name="Jens Kaas Benner" userId="c2a75281-81f5-4f9c-ba6d-fdb03daaf822" providerId="ADAL" clId="{9E74A06C-54C8-D64B-9B1E-DC60D4CCD1CD}" dt="2022-04-26T19:19:02.495" v="3" actId="1036"/>
          <ac:spMkLst>
            <pc:docMk/>
            <pc:sldMk cId="1250272506" sldId="1823"/>
            <ac:spMk id="18" creationId="{92C8FF7F-4B2C-3369-892E-F086BD29A69F}"/>
          </ac:spMkLst>
        </pc:spChg>
      </pc:sldChg>
      <pc:sldChg chg="addSp delSp modSp mod">
        <pc:chgData name="Jens Kaas Benner" userId="c2a75281-81f5-4f9c-ba6d-fdb03daaf822" providerId="ADAL" clId="{9E74A06C-54C8-D64B-9B1E-DC60D4CCD1CD}" dt="2022-04-26T20:36:28.640" v="525" actId="12788"/>
        <pc:sldMkLst>
          <pc:docMk/>
          <pc:sldMk cId="780331314" sldId="1824"/>
        </pc:sldMkLst>
        <pc:spChg chg="del">
          <ac:chgData name="Jens Kaas Benner" userId="c2a75281-81f5-4f9c-ba6d-fdb03daaf822" providerId="ADAL" clId="{9E74A06C-54C8-D64B-9B1E-DC60D4CCD1CD}" dt="2022-04-26T20:05:27.225" v="137" actId="478"/>
          <ac:spMkLst>
            <pc:docMk/>
            <pc:sldMk cId="780331314" sldId="1824"/>
            <ac:spMk id="2" creationId="{1DE0AE85-6484-C999-00C5-4463B1477EB3}"/>
          </ac:spMkLst>
        </pc:spChg>
        <pc:spChg chg="mod">
          <ac:chgData name="Jens Kaas Benner" userId="c2a75281-81f5-4f9c-ba6d-fdb03daaf822" providerId="ADAL" clId="{9E74A06C-54C8-D64B-9B1E-DC60D4CCD1CD}" dt="2022-04-26T20:36:20.544" v="522" actId="167"/>
          <ac:spMkLst>
            <pc:docMk/>
            <pc:sldMk cId="780331314" sldId="1824"/>
            <ac:spMk id="5" creationId="{D39592AC-B616-CD42-8AEC-3060782CC0ED}"/>
          </ac:spMkLst>
        </pc:spChg>
        <pc:spChg chg="del">
          <ac:chgData name="Jens Kaas Benner" userId="c2a75281-81f5-4f9c-ba6d-fdb03daaf822" providerId="ADAL" clId="{9E74A06C-54C8-D64B-9B1E-DC60D4CCD1CD}" dt="2022-04-26T20:05:27.225" v="137" actId="478"/>
          <ac:spMkLst>
            <pc:docMk/>
            <pc:sldMk cId="780331314" sldId="1824"/>
            <ac:spMk id="7" creationId="{90442794-2500-6249-3679-C5224562C43A}"/>
          </ac:spMkLst>
        </pc:spChg>
        <pc:spChg chg="del">
          <ac:chgData name="Jens Kaas Benner" userId="c2a75281-81f5-4f9c-ba6d-fdb03daaf822" providerId="ADAL" clId="{9E74A06C-54C8-D64B-9B1E-DC60D4CCD1CD}" dt="2022-04-26T20:05:27.225" v="137" actId="478"/>
          <ac:spMkLst>
            <pc:docMk/>
            <pc:sldMk cId="780331314" sldId="1824"/>
            <ac:spMk id="10" creationId="{55DE6337-1D52-F285-5E6D-CD61F6052AC9}"/>
          </ac:spMkLst>
        </pc:spChg>
        <pc:spChg chg="del">
          <ac:chgData name="Jens Kaas Benner" userId="c2a75281-81f5-4f9c-ba6d-fdb03daaf822" providerId="ADAL" clId="{9E74A06C-54C8-D64B-9B1E-DC60D4CCD1CD}" dt="2022-04-26T20:05:27.225" v="137" actId="478"/>
          <ac:spMkLst>
            <pc:docMk/>
            <pc:sldMk cId="780331314" sldId="1824"/>
            <ac:spMk id="11" creationId="{130F8A3F-16F7-E354-9A8F-97CBDD04B795}"/>
          </ac:spMkLst>
        </pc:spChg>
        <pc:spChg chg="del">
          <ac:chgData name="Jens Kaas Benner" userId="c2a75281-81f5-4f9c-ba6d-fdb03daaf822" providerId="ADAL" clId="{9E74A06C-54C8-D64B-9B1E-DC60D4CCD1CD}" dt="2022-04-26T20:05:27.225" v="137" actId="478"/>
          <ac:spMkLst>
            <pc:docMk/>
            <pc:sldMk cId="780331314" sldId="1824"/>
            <ac:spMk id="12" creationId="{55935A19-A7D9-D0EB-7591-99655315BAFA}"/>
          </ac:spMkLst>
        </pc:spChg>
        <pc:spChg chg="del">
          <ac:chgData name="Jens Kaas Benner" userId="c2a75281-81f5-4f9c-ba6d-fdb03daaf822" providerId="ADAL" clId="{9E74A06C-54C8-D64B-9B1E-DC60D4CCD1CD}" dt="2022-04-26T20:05:27.225" v="137" actId="478"/>
          <ac:spMkLst>
            <pc:docMk/>
            <pc:sldMk cId="780331314" sldId="1824"/>
            <ac:spMk id="13" creationId="{F86BA7FE-412F-63EB-75EB-88748088D99F}"/>
          </ac:spMkLst>
        </pc:spChg>
        <pc:spChg chg="del">
          <ac:chgData name="Jens Kaas Benner" userId="c2a75281-81f5-4f9c-ba6d-fdb03daaf822" providerId="ADAL" clId="{9E74A06C-54C8-D64B-9B1E-DC60D4CCD1CD}" dt="2022-04-26T20:05:27.225" v="137" actId="478"/>
          <ac:spMkLst>
            <pc:docMk/>
            <pc:sldMk cId="780331314" sldId="1824"/>
            <ac:spMk id="14" creationId="{4405BA2D-19A5-BE9C-134C-08FC09F63CF5}"/>
          </ac:spMkLst>
        </pc:spChg>
        <pc:spChg chg="add del mod">
          <ac:chgData name="Jens Kaas Benner" userId="c2a75281-81f5-4f9c-ba6d-fdb03daaf822" providerId="ADAL" clId="{9E74A06C-54C8-D64B-9B1E-DC60D4CCD1CD}" dt="2022-04-26T20:36:14.346" v="520" actId="478"/>
          <ac:spMkLst>
            <pc:docMk/>
            <pc:sldMk cId="780331314" sldId="1824"/>
            <ac:spMk id="15" creationId="{754EA1A6-53E5-870D-55E1-5A4F0048C2E9}"/>
          </ac:spMkLst>
        </pc:spChg>
        <pc:picChg chg="mod">
          <ac:chgData name="Jens Kaas Benner" userId="c2a75281-81f5-4f9c-ba6d-fdb03daaf822" providerId="ADAL" clId="{9E74A06C-54C8-D64B-9B1E-DC60D4CCD1CD}" dt="2022-04-26T20:36:28.640" v="525" actId="12788"/>
          <ac:picMkLst>
            <pc:docMk/>
            <pc:sldMk cId="780331314" sldId="1824"/>
            <ac:picMk id="6" creationId="{81256555-1340-774C-8B24-FD783F759345}"/>
          </ac:picMkLst>
        </pc:picChg>
      </pc:sldChg>
      <pc:sldChg chg="addSp delSp modSp add del ord">
        <pc:chgData name="Jens Kaas Benner" userId="c2a75281-81f5-4f9c-ba6d-fdb03daaf822" providerId="ADAL" clId="{9E74A06C-54C8-D64B-9B1E-DC60D4CCD1CD}" dt="2022-04-26T20:12:26.771" v="169"/>
        <pc:sldMkLst>
          <pc:docMk/>
          <pc:sldMk cId="361959701" sldId="1827"/>
        </pc:sldMkLst>
        <pc:picChg chg="add del mod">
          <ac:chgData name="Jens Kaas Benner" userId="c2a75281-81f5-4f9c-ba6d-fdb03daaf822" providerId="ADAL" clId="{9E74A06C-54C8-D64B-9B1E-DC60D4CCD1CD}" dt="2022-04-26T20:12:26.245" v="168" actId="478"/>
          <ac:picMkLst>
            <pc:docMk/>
            <pc:sldMk cId="361959701" sldId="1827"/>
            <ac:picMk id="7" creationId="{9BC2F591-1F4E-2DF8-00D4-F3ACC65794EC}"/>
          </ac:picMkLst>
        </pc:picChg>
        <pc:picChg chg="del">
          <ac:chgData name="Jens Kaas Benner" userId="c2a75281-81f5-4f9c-ba6d-fdb03daaf822" providerId="ADAL" clId="{9E74A06C-54C8-D64B-9B1E-DC60D4CCD1CD}" dt="2022-04-26T20:08:29.674" v="162" actId="478"/>
          <ac:picMkLst>
            <pc:docMk/>
            <pc:sldMk cId="361959701" sldId="1827"/>
            <ac:picMk id="8" creationId="{5FE5543B-7569-15E9-A231-2CAB52490149}"/>
          </ac:picMkLst>
        </pc:picChg>
        <pc:picChg chg="add del mod">
          <ac:chgData name="Jens Kaas Benner" userId="c2a75281-81f5-4f9c-ba6d-fdb03daaf822" providerId="ADAL" clId="{9E74A06C-54C8-D64B-9B1E-DC60D4CCD1CD}" dt="2022-04-26T20:12:26.245" v="168" actId="478"/>
          <ac:picMkLst>
            <pc:docMk/>
            <pc:sldMk cId="361959701" sldId="1827"/>
            <ac:picMk id="9" creationId="{1219F1D2-5BF8-5720-BFFA-DC7B82053872}"/>
          </ac:picMkLst>
        </pc:picChg>
        <pc:picChg chg="add del mod">
          <ac:chgData name="Jens Kaas Benner" userId="c2a75281-81f5-4f9c-ba6d-fdb03daaf822" providerId="ADAL" clId="{9E74A06C-54C8-D64B-9B1E-DC60D4CCD1CD}" dt="2022-04-26T20:12:26.245" v="168" actId="478"/>
          <ac:picMkLst>
            <pc:docMk/>
            <pc:sldMk cId="361959701" sldId="1827"/>
            <ac:picMk id="10" creationId="{ADC4CA21-1E86-27E1-1BFE-0A11DE60238F}"/>
          </ac:picMkLst>
        </pc:picChg>
        <pc:picChg chg="add del mod">
          <ac:chgData name="Jens Kaas Benner" userId="c2a75281-81f5-4f9c-ba6d-fdb03daaf822" providerId="ADAL" clId="{9E74A06C-54C8-D64B-9B1E-DC60D4CCD1CD}" dt="2022-04-26T20:12:26.245" v="168" actId="478"/>
          <ac:picMkLst>
            <pc:docMk/>
            <pc:sldMk cId="361959701" sldId="1827"/>
            <ac:picMk id="11" creationId="{F68CA934-3358-1BCD-0892-0BEFCE880114}"/>
          </ac:picMkLst>
        </pc:picChg>
        <pc:picChg chg="add del mod">
          <ac:chgData name="Jens Kaas Benner" userId="c2a75281-81f5-4f9c-ba6d-fdb03daaf822" providerId="ADAL" clId="{9E74A06C-54C8-D64B-9B1E-DC60D4CCD1CD}" dt="2022-04-26T20:12:26.245" v="168" actId="478"/>
          <ac:picMkLst>
            <pc:docMk/>
            <pc:sldMk cId="361959701" sldId="1827"/>
            <ac:picMk id="12" creationId="{2FB140D8-784C-A9D8-C0B6-D8FECE89B937}"/>
          </ac:picMkLst>
        </pc:picChg>
        <pc:picChg chg="add del mod">
          <ac:chgData name="Jens Kaas Benner" userId="c2a75281-81f5-4f9c-ba6d-fdb03daaf822" providerId="ADAL" clId="{9E74A06C-54C8-D64B-9B1E-DC60D4CCD1CD}" dt="2022-04-26T20:12:26.245" v="168" actId="478"/>
          <ac:picMkLst>
            <pc:docMk/>
            <pc:sldMk cId="361959701" sldId="1827"/>
            <ac:picMk id="13" creationId="{A0807BBD-9DE8-0CA2-5909-3D0666E52374}"/>
          </ac:picMkLst>
        </pc:picChg>
        <pc:picChg chg="add del mod">
          <ac:chgData name="Jens Kaas Benner" userId="c2a75281-81f5-4f9c-ba6d-fdb03daaf822" providerId="ADAL" clId="{9E74A06C-54C8-D64B-9B1E-DC60D4CCD1CD}" dt="2022-04-26T20:12:26.245" v="168" actId="478"/>
          <ac:picMkLst>
            <pc:docMk/>
            <pc:sldMk cId="361959701" sldId="1827"/>
            <ac:picMk id="14" creationId="{CEC2DC9B-2C43-94B3-0BB5-C3C0C6558DD7}"/>
          </ac:picMkLst>
        </pc:picChg>
        <pc:picChg chg="add del mod">
          <ac:chgData name="Jens Kaas Benner" userId="c2a75281-81f5-4f9c-ba6d-fdb03daaf822" providerId="ADAL" clId="{9E74A06C-54C8-D64B-9B1E-DC60D4CCD1CD}" dt="2022-04-26T20:12:26.245" v="168" actId="478"/>
          <ac:picMkLst>
            <pc:docMk/>
            <pc:sldMk cId="361959701" sldId="1827"/>
            <ac:picMk id="15" creationId="{4847B179-3D49-0E07-6B19-535DAEAE2ABF}"/>
          </ac:picMkLst>
        </pc:picChg>
        <pc:picChg chg="add del mod">
          <ac:chgData name="Jens Kaas Benner" userId="c2a75281-81f5-4f9c-ba6d-fdb03daaf822" providerId="ADAL" clId="{9E74A06C-54C8-D64B-9B1E-DC60D4CCD1CD}" dt="2022-04-26T20:12:26.245" v="168" actId="478"/>
          <ac:picMkLst>
            <pc:docMk/>
            <pc:sldMk cId="361959701" sldId="1827"/>
            <ac:picMk id="16" creationId="{F2CCB880-2B49-47C3-7AAE-2051A9C9054C}"/>
          </ac:picMkLst>
        </pc:picChg>
        <pc:picChg chg="add del mod">
          <ac:chgData name="Jens Kaas Benner" userId="c2a75281-81f5-4f9c-ba6d-fdb03daaf822" providerId="ADAL" clId="{9E74A06C-54C8-D64B-9B1E-DC60D4CCD1CD}" dt="2022-04-26T20:12:26.245" v="168" actId="478"/>
          <ac:picMkLst>
            <pc:docMk/>
            <pc:sldMk cId="361959701" sldId="1827"/>
            <ac:picMk id="18" creationId="{9AD9B2A5-6A9C-2DA7-BA2A-CF32FE9E9B5A}"/>
          </ac:picMkLst>
        </pc:picChg>
        <pc:picChg chg="add del mod">
          <ac:chgData name="Jens Kaas Benner" userId="c2a75281-81f5-4f9c-ba6d-fdb03daaf822" providerId="ADAL" clId="{9E74A06C-54C8-D64B-9B1E-DC60D4CCD1CD}" dt="2022-04-26T20:12:26.245" v="168" actId="478"/>
          <ac:picMkLst>
            <pc:docMk/>
            <pc:sldMk cId="361959701" sldId="1827"/>
            <ac:picMk id="19" creationId="{F1501CF1-1441-055E-BDD2-7DB03558742E}"/>
          </ac:picMkLst>
        </pc:picChg>
        <pc:picChg chg="add del mod">
          <ac:chgData name="Jens Kaas Benner" userId="c2a75281-81f5-4f9c-ba6d-fdb03daaf822" providerId="ADAL" clId="{9E74A06C-54C8-D64B-9B1E-DC60D4CCD1CD}" dt="2022-04-26T20:12:26.245" v="168" actId="478"/>
          <ac:picMkLst>
            <pc:docMk/>
            <pc:sldMk cId="361959701" sldId="1827"/>
            <ac:picMk id="22" creationId="{E2FC1F2D-787B-3342-0522-F528DBF4CF25}"/>
          </ac:picMkLst>
        </pc:picChg>
        <pc:picChg chg="add del mod">
          <ac:chgData name="Jens Kaas Benner" userId="c2a75281-81f5-4f9c-ba6d-fdb03daaf822" providerId="ADAL" clId="{9E74A06C-54C8-D64B-9B1E-DC60D4CCD1CD}" dt="2022-04-26T20:12:26.245" v="168" actId="478"/>
          <ac:picMkLst>
            <pc:docMk/>
            <pc:sldMk cId="361959701" sldId="1827"/>
            <ac:picMk id="23" creationId="{60D19E9C-EDC5-D9C5-849F-7E626B304C90}"/>
          </ac:picMkLst>
        </pc:picChg>
        <pc:picChg chg="add del mod">
          <ac:chgData name="Jens Kaas Benner" userId="c2a75281-81f5-4f9c-ba6d-fdb03daaf822" providerId="ADAL" clId="{9E74A06C-54C8-D64B-9B1E-DC60D4CCD1CD}" dt="2022-04-26T20:12:26.245" v="168" actId="478"/>
          <ac:picMkLst>
            <pc:docMk/>
            <pc:sldMk cId="361959701" sldId="1827"/>
            <ac:picMk id="24" creationId="{3A22D3E6-3C28-D595-D3C3-B0534A9D879E}"/>
          </ac:picMkLst>
        </pc:picChg>
        <pc:picChg chg="add del mod">
          <ac:chgData name="Jens Kaas Benner" userId="c2a75281-81f5-4f9c-ba6d-fdb03daaf822" providerId="ADAL" clId="{9E74A06C-54C8-D64B-9B1E-DC60D4CCD1CD}" dt="2022-04-26T20:12:26.245" v="168" actId="478"/>
          <ac:picMkLst>
            <pc:docMk/>
            <pc:sldMk cId="361959701" sldId="1827"/>
            <ac:picMk id="25" creationId="{CA642631-81BD-730E-EBCE-52B2B514F602}"/>
          </ac:picMkLst>
        </pc:picChg>
        <pc:picChg chg="add del mod">
          <ac:chgData name="Jens Kaas Benner" userId="c2a75281-81f5-4f9c-ba6d-fdb03daaf822" providerId="ADAL" clId="{9E74A06C-54C8-D64B-9B1E-DC60D4CCD1CD}" dt="2022-04-26T20:12:26.245" v="168" actId="478"/>
          <ac:picMkLst>
            <pc:docMk/>
            <pc:sldMk cId="361959701" sldId="1827"/>
            <ac:picMk id="26" creationId="{A4200B28-F2B2-0E3D-776F-2498B3E81080}"/>
          </ac:picMkLst>
        </pc:picChg>
        <pc:picChg chg="add del mod">
          <ac:chgData name="Jens Kaas Benner" userId="c2a75281-81f5-4f9c-ba6d-fdb03daaf822" providerId="ADAL" clId="{9E74A06C-54C8-D64B-9B1E-DC60D4CCD1CD}" dt="2022-04-26T20:12:26.245" v="168" actId="478"/>
          <ac:picMkLst>
            <pc:docMk/>
            <pc:sldMk cId="361959701" sldId="1827"/>
            <ac:picMk id="27" creationId="{67F854BF-9E94-267A-397D-BCA1200B167A}"/>
          </ac:picMkLst>
        </pc:picChg>
        <pc:picChg chg="add del mod">
          <ac:chgData name="Jens Kaas Benner" userId="c2a75281-81f5-4f9c-ba6d-fdb03daaf822" providerId="ADAL" clId="{9E74A06C-54C8-D64B-9B1E-DC60D4CCD1CD}" dt="2022-04-26T20:12:26.245" v="168" actId="478"/>
          <ac:picMkLst>
            <pc:docMk/>
            <pc:sldMk cId="361959701" sldId="1827"/>
            <ac:picMk id="28" creationId="{05BE4233-6CB0-7907-3B7B-A0A0C3B2D5C8}"/>
          </ac:picMkLst>
        </pc:picChg>
        <pc:picChg chg="add del mod">
          <ac:chgData name="Jens Kaas Benner" userId="c2a75281-81f5-4f9c-ba6d-fdb03daaf822" providerId="ADAL" clId="{9E74A06C-54C8-D64B-9B1E-DC60D4CCD1CD}" dt="2022-04-26T20:12:26.245" v="168" actId="478"/>
          <ac:picMkLst>
            <pc:docMk/>
            <pc:sldMk cId="361959701" sldId="1827"/>
            <ac:picMk id="29" creationId="{69FCB20C-B682-EEE0-6E5F-1EA2EFA9D769}"/>
          </ac:picMkLst>
        </pc:picChg>
        <pc:picChg chg="add mod">
          <ac:chgData name="Jens Kaas Benner" userId="c2a75281-81f5-4f9c-ba6d-fdb03daaf822" providerId="ADAL" clId="{9E74A06C-54C8-D64B-9B1E-DC60D4CCD1CD}" dt="2022-04-26T20:12:26.771" v="169"/>
          <ac:picMkLst>
            <pc:docMk/>
            <pc:sldMk cId="361959701" sldId="1827"/>
            <ac:picMk id="30" creationId="{8E47D4B5-17D8-8D50-54DF-DBFCD427C48B}"/>
          </ac:picMkLst>
        </pc:picChg>
      </pc:sldChg>
      <pc:sldChg chg="addSp delSp modSp add del ord">
        <pc:chgData name="Jens Kaas Benner" userId="c2a75281-81f5-4f9c-ba6d-fdb03daaf822" providerId="ADAL" clId="{9E74A06C-54C8-D64B-9B1E-DC60D4CCD1CD}" dt="2022-04-26T20:12:31.813" v="171"/>
        <pc:sldMkLst>
          <pc:docMk/>
          <pc:sldMk cId="615311976" sldId="1828"/>
        </pc:sldMkLst>
        <pc:picChg chg="add del mod">
          <ac:chgData name="Jens Kaas Benner" userId="c2a75281-81f5-4f9c-ba6d-fdb03daaf822" providerId="ADAL" clId="{9E74A06C-54C8-D64B-9B1E-DC60D4CCD1CD}" dt="2022-04-26T20:12:30.531" v="170" actId="478"/>
          <ac:picMkLst>
            <pc:docMk/>
            <pc:sldMk cId="615311976" sldId="1828"/>
            <ac:picMk id="14" creationId="{FE41E5AD-6B15-929D-6A98-84D4AC210025}"/>
          </ac:picMkLst>
        </pc:picChg>
        <pc:picChg chg="del">
          <ac:chgData name="Jens Kaas Benner" userId="c2a75281-81f5-4f9c-ba6d-fdb03daaf822" providerId="ADAL" clId="{9E74A06C-54C8-D64B-9B1E-DC60D4CCD1CD}" dt="2022-04-26T20:08:33.411" v="164" actId="478"/>
          <ac:picMkLst>
            <pc:docMk/>
            <pc:sldMk cId="615311976" sldId="1828"/>
            <ac:picMk id="15" creationId="{1CBAD1D7-6462-A17A-0ECC-8A74AD7D0A90}"/>
          </ac:picMkLst>
        </pc:picChg>
        <pc:picChg chg="add del mod">
          <ac:chgData name="Jens Kaas Benner" userId="c2a75281-81f5-4f9c-ba6d-fdb03daaf822" providerId="ADAL" clId="{9E74A06C-54C8-D64B-9B1E-DC60D4CCD1CD}" dt="2022-04-26T20:12:30.531" v="170" actId="478"/>
          <ac:picMkLst>
            <pc:docMk/>
            <pc:sldMk cId="615311976" sldId="1828"/>
            <ac:picMk id="16" creationId="{95FD0D3D-5DC8-BFF5-C43C-72C1099610B5}"/>
          </ac:picMkLst>
        </pc:picChg>
        <pc:picChg chg="add del mod">
          <ac:chgData name="Jens Kaas Benner" userId="c2a75281-81f5-4f9c-ba6d-fdb03daaf822" providerId="ADAL" clId="{9E74A06C-54C8-D64B-9B1E-DC60D4CCD1CD}" dt="2022-04-26T20:12:30.531" v="170" actId="478"/>
          <ac:picMkLst>
            <pc:docMk/>
            <pc:sldMk cId="615311976" sldId="1828"/>
            <ac:picMk id="22" creationId="{88C0E9C4-5511-1AD3-E194-7D206548CB8D}"/>
          </ac:picMkLst>
        </pc:picChg>
        <pc:picChg chg="add del mod">
          <ac:chgData name="Jens Kaas Benner" userId="c2a75281-81f5-4f9c-ba6d-fdb03daaf822" providerId="ADAL" clId="{9E74A06C-54C8-D64B-9B1E-DC60D4CCD1CD}" dt="2022-04-26T20:12:30.531" v="170" actId="478"/>
          <ac:picMkLst>
            <pc:docMk/>
            <pc:sldMk cId="615311976" sldId="1828"/>
            <ac:picMk id="23" creationId="{6C359416-0D46-A2B1-00EF-43789C78B4A6}"/>
          </ac:picMkLst>
        </pc:picChg>
        <pc:picChg chg="add del mod">
          <ac:chgData name="Jens Kaas Benner" userId="c2a75281-81f5-4f9c-ba6d-fdb03daaf822" providerId="ADAL" clId="{9E74A06C-54C8-D64B-9B1E-DC60D4CCD1CD}" dt="2022-04-26T20:12:30.531" v="170" actId="478"/>
          <ac:picMkLst>
            <pc:docMk/>
            <pc:sldMk cId="615311976" sldId="1828"/>
            <ac:picMk id="24" creationId="{942A8D56-C6E8-FB8B-61C2-2DDA88CA825F}"/>
          </ac:picMkLst>
        </pc:picChg>
        <pc:picChg chg="add del mod">
          <ac:chgData name="Jens Kaas Benner" userId="c2a75281-81f5-4f9c-ba6d-fdb03daaf822" providerId="ADAL" clId="{9E74A06C-54C8-D64B-9B1E-DC60D4CCD1CD}" dt="2022-04-26T20:12:30.531" v="170" actId="478"/>
          <ac:picMkLst>
            <pc:docMk/>
            <pc:sldMk cId="615311976" sldId="1828"/>
            <ac:picMk id="25" creationId="{5125E55B-2384-E4F1-0EC2-03F946AA48AB}"/>
          </ac:picMkLst>
        </pc:picChg>
        <pc:picChg chg="add del mod">
          <ac:chgData name="Jens Kaas Benner" userId="c2a75281-81f5-4f9c-ba6d-fdb03daaf822" providerId="ADAL" clId="{9E74A06C-54C8-D64B-9B1E-DC60D4CCD1CD}" dt="2022-04-26T20:12:30.531" v="170" actId="478"/>
          <ac:picMkLst>
            <pc:docMk/>
            <pc:sldMk cId="615311976" sldId="1828"/>
            <ac:picMk id="26" creationId="{8ED449FF-7E38-6EDF-5FDD-41F32986DD33}"/>
          </ac:picMkLst>
        </pc:picChg>
        <pc:picChg chg="add del mod">
          <ac:chgData name="Jens Kaas Benner" userId="c2a75281-81f5-4f9c-ba6d-fdb03daaf822" providerId="ADAL" clId="{9E74A06C-54C8-D64B-9B1E-DC60D4CCD1CD}" dt="2022-04-26T20:12:30.531" v="170" actId="478"/>
          <ac:picMkLst>
            <pc:docMk/>
            <pc:sldMk cId="615311976" sldId="1828"/>
            <ac:picMk id="27" creationId="{1230CF8F-8085-78AE-F156-B74721337B4E}"/>
          </ac:picMkLst>
        </pc:picChg>
        <pc:picChg chg="add del mod">
          <ac:chgData name="Jens Kaas Benner" userId="c2a75281-81f5-4f9c-ba6d-fdb03daaf822" providerId="ADAL" clId="{9E74A06C-54C8-D64B-9B1E-DC60D4CCD1CD}" dt="2022-04-26T20:12:30.531" v="170" actId="478"/>
          <ac:picMkLst>
            <pc:docMk/>
            <pc:sldMk cId="615311976" sldId="1828"/>
            <ac:picMk id="28" creationId="{67000FA2-6F80-533B-483B-41159FBDA8F4}"/>
          </ac:picMkLst>
        </pc:picChg>
        <pc:picChg chg="add del mod">
          <ac:chgData name="Jens Kaas Benner" userId="c2a75281-81f5-4f9c-ba6d-fdb03daaf822" providerId="ADAL" clId="{9E74A06C-54C8-D64B-9B1E-DC60D4CCD1CD}" dt="2022-04-26T20:12:30.531" v="170" actId="478"/>
          <ac:picMkLst>
            <pc:docMk/>
            <pc:sldMk cId="615311976" sldId="1828"/>
            <ac:picMk id="29" creationId="{55A7BA30-955A-7BA9-0206-0C6B9361AED7}"/>
          </ac:picMkLst>
        </pc:picChg>
        <pc:picChg chg="add del mod">
          <ac:chgData name="Jens Kaas Benner" userId="c2a75281-81f5-4f9c-ba6d-fdb03daaf822" providerId="ADAL" clId="{9E74A06C-54C8-D64B-9B1E-DC60D4CCD1CD}" dt="2022-04-26T20:12:30.531" v="170" actId="478"/>
          <ac:picMkLst>
            <pc:docMk/>
            <pc:sldMk cId="615311976" sldId="1828"/>
            <ac:picMk id="30" creationId="{8246D437-4163-41A6-6CED-D01C5A5B7B66}"/>
          </ac:picMkLst>
        </pc:picChg>
        <pc:picChg chg="add del mod">
          <ac:chgData name="Jens Kaas Benner" userId="c2a75281-81f5-4f9c-ba6d-fdb03daaf822" providerId="ADAL" clId="{9E74A06C-54C8-D64B-9B1E-DC60D4CCD1CD}" dt="2022-04-26T20:12:30.531" v="170" actId="478"/>
          <ac:picMkLst>
            <pc:docMk/>
            <pc:sldMk cId="615311976" sldId="1828"/>
            <ac:picMk id="31" creationId="{D913F311-3083-FBAF-75CA-C803F9995027}"/>
          </ac:picMkLst>
        </pc:picChg>
        <pc:picChg chg="add del mod">
          <ac:chgData name="Jens Kaas Benner" userId="c2a75281-81f5-4f9c-ba6d-fdb03daaf822" providerId="ADAL" clId="{9E74A06C-54C8-D64B-9B1E-DC60D4CCD1CD}" dt="2022-04-26T20:12:30.531" v="170" actId="478"/>
          <ac:picMkLst>
            <pc:docMk/>
            <pc:sldMk cId="615311976" sldId="1828"/>
            <ac:picMk id="32" creationId="{9199B63B-7DDE-94D3-CDD8-4BD1B3622CD6}"/>
          </ac:picMkLst>
        </pc:picChg>
        <pc:picChg chg="add del mod">
          <ac:chgData name="Jens Kaas Benner" userId="c2a75281-81f5-4f9c-ba6d-fdb03daaf822" providerId="ADAL" clId="{9E74A06C-54C8-D64B-9B1E-DC60D4CCD1CD}" dt="2022-04-26T20:12:30.531" v="170" actId="478"/>
          <ac:picMkLst>
            <pc:docMk/>
            <pc:sldMk cId="615311976" sldId="1828"/>
            <ac:picMk id="33" creationId="{A5F8F87F-CBF6-69AD-EE66-893E1BDBD7A6}"/>
          </ac:picMkLst>
        </pc:picChg>
        <pc:picChg chg="add del mod">
          <ac:chgData name="Jens Kaas Benner" userId="c2a75281-81f5-4f9c-ba6d-fdb03daaf822" providerId="ADAL" clId="{9E74A06C-54C8-D64B-9B1E-DC60D4CCD1CD}" dt="2022-04-26T20:12:30.531" v="170" actId="478"/>
          <ac:picMkLst>
            <pc:docMk/>
            <pc:sldMk cId="615311976" sldId="1828"/>
            <ac:picMk id="34" creationId="{0D537654-50A4-F20A-9EA4-FCF34762C692}"/>
          </ac:picMkLst>
        </pc:picChg>
        <pc:picChg chg="add del mod">
          <ac:chgData name="Jens Kaas Benner" userId="c2a75281-81f5-4f9c-ba6d-fdb03daaf822" providerId="ADAL" clId="{9E74A06C-54C8-D64B-9B1E-DC60D4CCD1CD}" dt="2022-04-26T20:12:30.531" v="170" actId="478"/>
          <ac:picMkLst>
            <pc:docMk/>
            <pc:sldMk cId="615311976" sldId="1828"/>
            <ac:picMk id="35" creationId="{8BDFFE60-738D-5B63-D3BB-D39CA369842E}"/>
          </ac:picMkLst>
        </pc:picChg>
        <pc:picChg chg="add del mod">
          <ac:chgData name="Jens Kaas Benner" userId="c2a75281-81f5-4f9c-ba6d-fdb03daaf822" providerId="ADAL" clId="{9E74A06C-54C8-D64B-9B1E-DC60D4CCD1CD}" dt="2022-04-26T20:12:30.531" v="170" actId="478"/>
          <ac:picMkLst>
            <pc:docMk/>
            <pc:sldMk cId="615311976" sldId="1828"/>
            <ac:picMk id="36" creationId="{E9A4E189-1E01-F8C5-C27A-CDDABF00E9C3}"/>
          </ac:picMkLst>
        </pc:picChg>
        <pc:picChg chg="add del mod">
          <ac:chgData name="Jens Kaas Benner" userId="c2a75281-81f5-4f9c-ba6d-fdb03daaf822" providerId="ADAL" clId="{9E74A06C-54C8-D64B-9B1E-DC60D4CCD1CD}" dt="2022-04-26T20:12:30.531" v="170" actId="478"/>
          <ac:picMkLst>
            <pc:docMk/>
            <pc:sldMk cId="615311976" sldId="1828"/>
            <ac:picMk id="37" creationId="{1477E889-7ABF-B8F0-8431-656946DB8A2B}"/>
          </ac:picMkLst>
        </pc:picChg>
        <pc:picChg chg="add del mod">
          <ac:chgData name="Jens Kaas Benner" userId="c2a75281-81f5-4f9c-ba6d-fdb03daaf822" providerId="ADAL" clId="{9E74A06C-54C8-D64B-9B1E-DC60D4CCD1CD}" dt="2022-04-26T20:12:30.531" v="170" actId="478"/>
          <ac:picMkLst>
            <pc:docMk/>
            <pc:sldMk cId="615311976" sldId="1828"/>
            <ac:picMk id="38" creationId="{176291AE-18AF-96CD-E309-0F048D939B4B}"/>
          </ac:picMkLst>
        </pc:picChg>
        <pc:picChg chg="add mod">
          <ac:chgData name="Jens Kaas Benner" userId="c2a75281-81f5-4f9c-ba6d-fdb03daaf822" providerId="ADAL" clId="{9E74A06C-54C8-D64B-9B1E-DC60D4CCD1CD}" dt="2022-04-26T20:12:31.813" v="171"/>
          <ac:picMkLst>
            <pc:docMk/>
            <pc:sldMk cId="615311976" sldId="1828"/>
            <ac:picMk id="39" creationId="{1C0AD260-A436-2B9D-5EF7-E874E7360696}"/>
          </ac:picMkLst>
        </pc:picChg>
      </pc:sldChg>
      <pc:sldChg chg="ord">
        <pc:chgData name="Jens Kaas Benner" userId="c2a75281-81f5-4f9c-ba6d-fdb03daaf822" providerId="ADAL" clId="{9E74A06C-54C8-D64B-9B1E-DC60D4CCD1CD}" dt="2022-04-26T19:33:56.264" v="116" actId="20578"/>
        <pc:sldMkLst>
          <pc:docMk/>
          <pc:sldMk cId="1677039344" sldId="1843"/>
        </pc:sldMkLst>
      </pc:sldChg>
      <pc:sldChg chg="ord">
        <pc:chgData name="Jens Kaas Benner" userId="c2a75281-81f5-4f9c-ba6d-fdb03daaf822" providerId="ADAL" clId="{9E74A06C-54C8-D64B-9B1E-DC60D4CCD1CD}" dt="2022-04-26T19:33:56.264" v="116" actId="20578"/>
        <pc:sldMkLst>
          <pc:docMk/>
          <pc:sldMk cId="3410844636" sldId="1844"/>
        </pc:sldMkLst>
      </pc:sldChg>
      <pc:sldChg chg="addSp modSp mod">
        <pc:chgData name="Jens Kaas Benner" userId="c2a75281-81f5-4f9c-ba6d-fdb03daaf822" providerId="ADAL" clId="{9E74A06C-54C8-D64B-9B1E-DC60D4CCD1CD}" dt="2022-04-26T21:17:26.765" v="1089" actId="1076"/>
        <pc:sldMkLst>
          <pc:docMk/>
          <pc:sldMk cId="1349289597" sldId="1848"/>
        </pc:sldMkLst>
        <pc:spChg chg="add mod">
          <ac:chgData name="Jens Kaas Benner" userId="c2a75281-81f5-4f9c-ba6d-fdb03daaf822" providerId="ADAL" clId="{9E74A06C-54C8-D64B-9B1E-DC60D4CCD1CD}" dt="2022-04-26T21:17:26.765" v="1089" actId="1076"/>
          <ac:spMkLst>
            <pc:docMk/>
            <pc:sldMk cId="1349289597" sldId="1848"/>
            <ac:spMk id="2" creationId="{9A82364E-8892-67B0-A7F9-4988ED16BDA7}"/>
          </ac:spMkLst>
        </pc:spChg>
        <pc:spChg chg="add mod">
          <ac:chgData name="Jens Kaas Benner" userId="c2a75281-81f5-4f9c-ba6d-fdb03daaf822" providerId="ADAL" clId="{9E74A06C-54C8-D64B-9B1E-DC60D4CCD1CD}" dt="2022-04-26T21:17:26.765" v="1089" actId="1076"/>
          <ac:spMkLst>
            <pc:docMk/>
            <pc:sldMk cId="1349289597" sldId="1848"/>
            <ac:spMk id="3" creationId="{9F3AC16F-0207-085E-DE0D-6521900304D4}"/>
          </ac:spMkLst>
        </pc:spChg>
        <pc:picChg chg="mod">
          <ac:chgData name="Jens Kaas Benner" userId="c2a75281-81f5-4f9c-ba6d-fdb03daaf822" providerId="ADAL" clId="{9E74A06C-54C8-D64B-9B1E-DC60D4CCD1CD}" dt="2022-04-26T21:15:58.231" v="1062" actId="1076"/>
          <ac:picMkLst>
            <pc:docMk/>
            <pc:sldMk cId="1349289597" sldId="1848"/>
            <ac:picMk id="4" creationId="{9B3CAF1D-7B03-2A5A-D62A-CBDE95C3FB29}"/>
          </ac:picMkLst>
        </pc:picChg>
      </pc:sldChg>
      <pc:sldChg chg="addSp delSp modSp ord">
        <pc:chgData name="Jens Kaas Benner" userId="c2a75281-81f5-4f9c-ba6d-fdb03daaf822" providerId="ADAL" clId="{9E74A06C-54C8-D64B-9B1E-DC60D4CCD1CD}" dt="2022-04-26T19:33:56.264" v="116" actId="20578"/>
        <pc:sldMkLst>
          <pc:docMk/>
          <pc:sldMk cId="3832847120" sldId="1852"/>
        </pc:sldMkLst>
        <pc:picChg chg="add del mod">
          <ac:chgData name="Jens Kaas Benner" userId="c2a75281-81f5-4f9c-ba6d-fdb03daaf822" providerId="ADAL" clId="{9E74A06C-54C8-D64B-9B1E-DC60D4CCD1CD}" dt="2022-04-26T19:24:54.844" v="72" actId="478"/>
          <ac:picMkLst>
            <pc:docMk/>
            <pc:sldMk cId="3832847120" sldId="1852"/>
            <ac:picMk id="5" creationId="{706696AE-9165-8A0F-BF7A-10E7B7E7058C}"/>
          </ac:picMkLst>
        </pc:picChg>
        <pc:picChg chg="add mod">
          <ac:chgData name="Jens Kaas Benner" userId="c2a75281-81f5-4f9c-ba6d-fdb03daaf822" providerId="ADAL" clId="{9E74A06C-54C8-D64B-9B1E-DC60D4CCD1CD}" dt="2022-04-26T19:24:55.525" v="73"/>
          <ac:picMkLst>
            <pc:docMk/>
            <pc:sldMk cId="3832847120" sldId="1852"/>
            <ac:picMk id="6" creationId="{8AB80ADE-5C8D-B586-D884-A5343ED6A44A}"/>
          </ac:picMkLst>
        </pc:picChg>
        <pc:picChg chg="del">
          <ac:chgData name="Jens Kaas Benner" userId="c2a75281-81f5-4f9c-ba6d-fdb03daaf822" providerId="ADAL" clId="{9E74A06C-54C8-D64B-9B1E-DC60D4CCD1CD}" dt="2022-04-26T19:24:39.202" v="69" actId="478"/>
          <ac:picMkLst>
            <pc:docMk/>
            <pc:sldMk cId="3832847120" sldId="1852"/>
            <ac:picMk id="50178" creationId="{9C7E7F73-B813-D8B1-DDDA-6B07B2CACA47}"/>
          </ac:picMkLst>
        </pc:picChg>
      </pc:sldChg>
      <pc:sldChg chg="ord">
        <pc:chgData name="Jens Kaas Benner" userId="c2a75281-81f5-4f9c-ba6d-fdb03daaf822" providerId="ADAL" clId="{9E74A06C-54C8-D64B-9B1E-DC60D4CCD1CD}" dt="2022-04-26T19:33:56.264" v="116" actId="20578"/>
        <pc:sldMkLst>
          <pc:docMk/>
          <pc:sldMk cId="2505013158" sldId="1853"/>
        </pc:sldMkLst>
      </pc:sldChg>
      <pc:sldChg chg="ord">
        <pc:chgData name="Jens Kaas Benner" userId="c2a75281-81f5-4f9c-ba6d-fdb03daaf822" providerId="ADAL" clId="{9E74A06C-54C8-D64B-9B1E-DC60D4CCD1CD}" dt="2022-04-26T19:33:56.264" v="116" actId="20578"/>
        <pc:sldMkLst>
          <pc:docMk/>
          <pc:sldMk cId="2779875482" sldId="1854"/>
        </pc:sldMkLst>
      </pc:sldChg>
      <pc:sldChg chg="ord">
        <pc:chgData name="Jens Kaas Benner" userId="c2a75281-81f5-4f9c-ba6d-fdb03daaf822" providerId="ADAL" clId="{9E74A06C-54C8-D64B-9B1E-DC60D4CCD1CD}" dt="2022-04-26T19:33:56.264" v="116" actId="20578"/>
        <pc:sldMkLst>
          <pc:docMk/>
          <pc:sldMk cId="249331109" sldId="1855"/>
        </pc:sldMkLst>
      </pc:sldChg>
      <pc:sldChg chg="ord">
        <pc:chgData name="Jens Kaas Benner" userId="c2a75281-81f5-4f9c-ba6d-fdb03daaf822" providerId="ADAL" clId="{9E74A06C-54C8-D64B-9B1E-DC60D4CCD1CD}" dt="2022-04-26T19:33:56.264" v="116" actId="20578"/>
        <pc:sldMkLst>
          <pc:docMk/>
          <pc:sldMk cId="2970874938" sldId="1856"/>
        </pc:sldMkLst>
      </pc:sldChg>
      <pc:sldChg chg="add del ord">
        <pc:chgData name="Jens Kaas Benner" userId="c2a75281-81f5-4f9c-ba6d-fdb03daaf822" providerId="ADAL" clId="{9E74A06C-54C8-D64B-9B1E-DC60D4CCD1CD}" dt="2022-04-26T21:12:41.513" v="1039" actId="2696"/>
        <pc:sldMkLst>
          <pc:docMk/>
          <pc:sldMk cId="3486183561" sldId="1858"/>
        </pc:sldMkLst>
      </pc:sldChg>
      <pc:sldChg chg="modSp mod">
        <pc:chgData name="Jens Kaas Benner" userId="c2a75281-81f5-4f9c-ba6d-fdb03daaf822" providerId="ADAL" clId="{9E74A06C-54C8-D64B-9B1E-DC60D4CCD1CD}" dt="2022-04-26T19:26:49.605" v="93" actId="1037"/>
        <pc:sldMkLst>
          <pc:docMk/>
          <pc:sldMk cId="1955366772" sldId="1861"/>
        </pc:sldMkLst>
        <pc:spChg chg="mod">
          <ac:chgData name="Jens Kaas Benner" userId="c2a75281-81f5-4f9c-ba6d-fdb03daaf822" providerId="ADAL" clId="{9E74A06C-54C8-D64B-9B1E-DC60D4CCD1CD}" dt="2022-04-26T19:26:49.605" v="93" actId="1037"/>
          <ac:spMkLst>
            <pc:docMk/>
            <pc:sldMk cId="1955366772" sldId="1861"/>
            <ac:spMk id="13" creationId="{0CCD16C3-5D76-7A6A-CF5C-8F07AC994E25}"/>
          </ac:spMkLst>
        </pc:spChg>
        <pc:picChg chg="mod">
          <ac:chgData name="Jens Kaas Benner" userId="c2a75281-81f5-4f9c-ba6d-fdb03daaf822" providerId="ADAL" clId="{9E74A06C-54C8-D64B-9B1E-DC60D4CCD1CD}" dt="2022-04-26T19:26:44.218" v="77" actId="1076"/>
          <ac:picMkLst>
            <pc:docMk/>
            <pc:sldMk cId="1955366772" sldId="1861"/>
            <ac:picMk id="11" creationId="{80A73583-C54E-C172-252A-A78164833068}"/>
          </ac:picMkLst>
        </pc:picChg>
        <pc:cxnChg chg="mod">
          <ac:chgData name="Jens Kaas Benner" userId="c2a75281-81f5-4f9c-ba6d-fdb03daaf822" providerId="ADAL" clId="{9E74A06C-54C8-D64B-9B1E-DC60D4CCD1CD}" dt="2022-04-26T19:26:49.605" v="93" actId="1037"/>
          <ac:cxnSpMkLst>
            <pc:docMk/>
            <pc:sldMk cId="1955366772" sldId="1861"/>
            <ac:cxnSpMk id="12" creationId="{6F372C25-8F02-A6EC-9E24-BF36CE3EAA50}"/>
          </ac:cxnSpMkLst>
        </pc:cxnChg>
      </pc:sldChg>
      <pc:sldChg chg="del">
        <pc:chgData name="Jens Kaas Benner" userId="c2a75281-81f5-4f9c-ba6d-fdb03daaf822" providerId="ADAL" clId="{9E74A06C-54C8-D64B-9B1E-DC60D4CCD1CD}" dt="2022-04-26T19:29:33.904" v="112" actId="2696"/>
        <pc:sldMkLst>
          <pc:docMk/>
          <pc:sldMk cId="2494252919" sldId="1866"/>
        </pc:sldMkLst>
      </pc:sldChg>
      <pc:sldChg chg="del">
        <pc:chgData name="Jens Kaas Benner" userId="c2a75281-81f5-4f9c-ba6d-fdb03daaf822" providerId="ADAL" clId="{9E74A06C-54C8-D64B-9B1E-DC60D4CCD1CD}" dt="2022-04-26T20:05:18.233" v="135" actId="2696"/>
        <pc:sldMkLst>
          <pc:docMk/>
          <pc:sldMk cId="914395276" sldId="1867"/>
        </pc:sldMkLst>
      </pc:sldChg>
      <pc:sldChg chg="add del ord">
        <pc:chgData name="Jens Kaas Benner" userId="c2a75281-81f5-4f9c-ba6d-fdb03daaf822" providerId="ADAL" clId="{9E74A06C-54C8-D64B-9B1E-DC60D4CCD1CD}" dt="2022-04-26T21:12:41.513" v="1039" actId="2696"/>
        <pc:sldMkLst>
          <pc:docMk/>
          <pc:sldMk cId="3231853305" sldId="1868"/>
        </pc:sldMkLst>
      </pc:sldChg>
      <pc:sldChg chg="add del ord">
        <pc:chgData name="Jens Kaas Benner" userId="c2a75281-81f5-4f9c-ba6d-fdb03daaf822" providerId="ADAL" clId="{9E74A06C-54C8-D64B-9B1E-DC60D4CCD1CD}" dt="2022-04-26T21:12:41.513" v="1039" actId="2696"/>
        <pc:sldMkLst>
          <pc:docMk/>
          <pc:sldMk cId="4120543795" sldId="1869"/>
        </pc:sldMkLst>
      </pc:sldChg>
      <pc:sldChg chg="addSp delSp modSp add del mod">
        <pc:chgData name="Jens Kaas Benner" userId="c2a75281-81f5-4f9c-ba6d-fdb03daaf822" providerId="ADAL" clId="{9E74A06C-54C8-D64B-9B1E-DC60D4CCD1CD}" dt="2022-04-26T19:24:27.456" v="68" actId="2696"/>
        <pc:sldMkLst>
          <pc:docMk/>
          <pc:sldMk cId="2145579017" sldId="1870"/>
        </pc:sldMkLst>
        <pc:spChg chg="mod">
          <ac:chgData name="Jens Kaas Benner" userId="c2a75281-81f5-4f9c-ba6d-fdb03daaf822" providerId="ADAL" clId="{9E74A06C-54C8-D64B-9B1E-DC60D4CCD1CD}" dt="2022-04-26T19:24:23.520" v="67" actId="1076"/>
          <ac:spMkLst>
            <pc:docMk/>
            <pc:sldMk cId="2145579017" sldId="1870"/>
            <ac:spMk id="15" creationId="{D196D04D-49F3-E229-D217-661D7C89E82D}"/>
          </ac:spMkLst>
        </pc:spChg>
        <pc:spChg chg="mod">
          <ac:chgData name="Jens Kaas Benner" userId="c2a75281-81f5-4f9c-ba6d-fdb03daaf822" providerId="ADAL" clId="{9E74A06C-54C8-D64B-9B1E-DC60D4CCD1CD}" dt="2022-04-26T19:24:23.520" v="67" actId="1076"/>
          <ac:spMkLst>
            <pc:docMk/>
            <pc:sldMk cId="2145579017" sldId="1870"/>
            <ac:spMk id="16" creationId="{1414A2F9-1712-8B35-63E3-EF4B9346363B}"/>
          </ac:spMkLst>
        </pc:spChg>
        <pc:picChg chg="mod">
          <ac:chgData name="Jens Kaas Benner" userId="c2a75281-81f5-4f9c-ba6d-fdb03daaf822" providerId="ADAL" clId="{9E74A06C-54C8-D64B-9B1E-DC60D4CCD1CD}" dt="2022-04-26T19:24:23.520" v="67" actId="1076"/>
          <ac:picMkLst>
            <pc:docMk/>
            <pc:sldMk cId="2145579017" sldId="1870"/>
            <ac:picMk id="13" creationId="{4E1075C5-6121-6992-D802-AF12C80B9867}"/>
          </ac:picMkLst>
        </pc:picChg>
        <pc:picChg chg="mod">
          <ac:chgData name="Jens Kaas Benner" userId="c2a75281-81f5-4f9c-ba6d-fdb03daaf822" providerId="ADAL" clId="{9E74A06C-54C8-D64B-9B1E-DC60D4CCD1CD}" dt="2022-04-26T19:24:23.520" v="67" actId="1076"/>
          <ac:picMkLst>
            <pc:docMk/>
            <pc:sldMk cId="2145579017" sldId="1870"/>
            <ac:picMk id="14" creationId="{96C4661B-91FB-D2FC-F68C-97F3FAE3244C}"/>
          </ac:picMkLst>
        </pc:picChg>
        <pc:picChg chg="mod">
          <ac:chgData name="Jens Kaas Benner" userId="c2a75281-81f5-4f9c-ba6d-fdb03daaf822" providerId="ADAL" clId="{9E74A06C-54C8-D64B-9B1E-DC60D4CCD1CD}" dt="2022-04-26T19:24:23.520" v="67" actId="1076"/>
          <ac:picMkLst>
            <pc:docMk/>
            <pc:sldMk cId="2145579017" sldId="1870"/>
            <ac:picMk id="18" creationId="{D632C95F-8DF2-0F1A-6A78-A4DC15AD5AD6}"/>
          </ac:picMkLst>
        </pc:picChg>
        <pc:picChg chg="del">
          <ac:chgData name="Jens Kaas Benner" userId="c2a75281-81f5-4f9c-ba6d-fdb03daaf822" providerId="ADAL" clId="{9E74A06C-54C8-D64B-9B1E-DC60D4CCD1CD}" dt="2022-04-26T19:23:09.811" v="38" actId="478"/>
          <ac:picMkLst>
            <pc:docMk/>
            <pc:sldMk cId="2145579017" sldId="1870"/>
            <ac:picMk id="22" creationId="{29B0D389-53CD-3490-35DF-6624CE43EBC2}"/>
          </ac:picMkLst>
        </pc:picChg>
        <pc:picChg chg="add mod">
          <ac:chgData name="Jens Kaas Benner" userId="c2a75281-81f5-4f9c-ba6d-fdb03daaf822" providerId="ADAL" clId="{9E74A06C-54C8-D64B-9B1E-DC60D4CCD1CD}" dt="2022-04-26T19:24:23.520" v="67" actId="1076"/>
          <ac:picMkLst>
            <pc:docMk/>
            <pc:sldMk cId="2145579017" sldId="1870"/>
            <ac:picMk id="1026" creationId="{233E1DC9-B996-A93D-B394-04C9F93CB380}"/>
          </ac:picMkLst>
        </pc:picChg>
        <pc:picChg chg="del">
          <ac:chgData name="Jens Kaas Benner" userId="c2a75281-81f5-4f9c-ba6d-fdb03daaf822" providerId="ADAL" clId="{9E74A06C-54C8-D64B-9B1E-DC60D4CCD1CD}" dt="2022-04-26T19:23:41.426" v="45" actId="478"/>
          <ac:picMkLst>
            <pc:docMk/>
            <pc:sldMk cId="2145579017" sldId="1870"/>
            <ac:picMk id="50178" creationId="{9C7E7F73-B813-D8B1-DDDA-6B07B2CACA47}"/>
          </ac:picMkLst>
        </pc:picChg>
        <pc:cxnChg chg="mod">
          <ac:chgData name="Jens Kaas Benner" userId="c2a75281-81f5-4f9c-ba6d-fdb03daaf822" providerId="ADAL" clId="{9E74A06C-54C8-D64B-9B1E-DC60D4CCD1CD}" dt="2022-04-26T19:24:23.520" v="67" actId="1076"/>
          <ac:cxnSpMkLst>
            <pc:docMk/>
            <pc:sldMk cId="2145579017" sldId="1870"/>
            <ac:cxnSpMk id="3" creationId="{FEF2631B-6D33-8E94-CF91-B095376D2FEC}"/>
          </ac:cxnSpMkLst>
        </pc:cxnChg>
        <pc:cxnChg chg="del">
          <ac:chgData name="Jens Kaas Benner" userId="c2a75281-81f5-4f9c-ba6d-fdb03daaf822" providerId="ADAL" clId="{9E74A06C-54C8-D64B-9B1E-DC60D4CCD1CD}" dt="2022-04-26T19:24:04.828" v="62" actId="478"/>
          <ac:cxnSpMkLst>
            <pc:docMk/>
            <pc:sldMk cId="2145579017" sldId="1870"/>
            <ac:cxnSpMk id="6" creationId="{074DDDBF-DC99-CD81-686F-0C42894A947D}"/>
          </ac:cxnSpMkLst>
        </pc:cxnChg>
        <pc:cxnChg chg="add mod">
          <ac:chgData name="Jens Kaas Benner" userId="c2a75281-81f5-4f9c-ba6d-fdb03daaf822" providerId="ADAL" clId="{9E74A06C-54C8-D64B-9B1E-DC60D4CCD1CD}" dt="2022-04-26T19:24:23.520" v="67" actId="1076"/>
          <ac:cxnSpMkLst>
            <pc:docMk/>
            <pc:sldMk cId="2145579017" sldId="1870"/>
            <ac:cxnSpMk id="20" creationId="{0F572C14-5E8B-F470-A421-4DE196AB3941}"/>
          </ac:cxnSpMkLst>
        </pc:cxnChg>
        <pc:cxnChg chg="mod">
          <ac:chgData name="Jens Kaas Benner" userId="c2a75281-81f5-4f9c-ba6d-fdb03daaf822" providerId="ADAL" clId="{9E74A06C-54C8-D64B-9B1E-DC60D4CCD1CD}" dt="2022-04-26T19:24:23.520" v="67" actId="1076"/>
          <ac:cxnSpMkLst>
            <pc:docMk/>
            <pc:sldMk cId="2145579017" sldId="1870"/>
            <ac:cxnSpMk id="23" creationId="{F6C82027-3E46-4F19-6C05-8A081A8E0CCA}"/>
          </ac:cxnSpMkLst>
        </pc:cxnChg>
        <pc:cxnChg chg="mod">
          <ac:chgData name="Jens Kaas Benner" userId="c2a75281-81f5-4f9c-ba6d-fdb03daaf822" providerId="ADAL" clId="{9E74A06C-54C8-D64B-9B1E-DC60D4CCD1CD}" dt="2022-04-26T19:24:23.520" v="67" actId="1076"/>
          <ac:cxnSpMkLst>
            <pc:docMk/>
            <pc:sldMk cId="2145579017" sldId="1870"/>
            <ac:cxnSpMk id="25" creationId="{AB7ED69E-D54A-B17D-4ABD-320096732E17}"/>
          </ac:cxnSpMkLst>
        </pc:cxnChg>
        <pc:cxnChg chg="mod">
          <ac:chgData name="Jens Kaas Benner" userId="c2a75281-81f5-4f9c-ba6d-fdb03daaf822" providerId="ADAL" clId="{9E74A06C-54C8-D64B-9B1E-DC60D4CCD1CD}" dt="2022-04-26T19:24:23.520" v="67" actId="1076"/>
          <ac:cxnSpMkLst>
            <pc:docMk/>
            <pc:sldMk cId="2145579017" sldId="1870"/>
            <ac:cxnSpMk id="26" creationId="{F6C58EF1-A8F8-A1D1-EE6F-E98F228E8D9B}"/>
          </ac:cxnSpMkLst>
        </pc:cxnChg>
        <pc:cxnChg chg="del">
          <ac:chgData name="Jens Kaas Benner" userId="c2a75281-81f5-4f9c-ba6d-fdb03daaf822" providerId="ADAL" clId="{9E74A06C-54C8-D64B-9B1E-DC60D4CCD1CD}" dt="2022-04-26T19:23:39.969" v="44" actId="478"/>
          <ac:cxnSpMkLst>
            <pc:docMk/>
            <pc:sldMk cId="2145579017" sldId="1870"/>
            <ac:cxnSpMk id="29" creationId="{DAA9E312-7CA1-DA27-5F52-ABF2EA765AF5}"/>
          </ac:cxnSpMkLst>
        </pc:cxnChg>
        <pc:cxnChg chg="mod">
          <ac:chgData name="Jens Kaas Benner" userId="c2a75281-81f5-4f9c-ba6d-fdb03daaf822" providerId="ADAL" clId="{9E74A06C-54C8-D64B-9B1E-DC60D4CCD1CD}" dt="2022-04-26T19:24:23.520" v="67" actId="1076"/>
          <ac:cxnSpMkLst>
            <pc:docMk/>
            <pc:sldMk cId="2145579017" sldId="1870"/>
            <ac:cxnSpMk id="31" creationId="{D0930B37-2D8D-4467-0EF7-8868A862933E}"/>
          </ac:cxnSpMkLst>
        </pc:cxnChg>
        <pc:cxnChg chg="mod">
          <ac:chgData name="Jens Kaas Benner" userId="c2a75281-81f5-4f9c-ba6d-fdb03daaf822" providerId="ADAL" clId="{9E74A06C-54C8-D64B-9B1E-DC60D4CCD1CD}" dt="2022-04-26T19:24:23.520" v="67" actId="1076"/>
          <ac:cxnSpMkLst>
            <pc:docMk/>
            <pc:sldMk cId="2145579017" sldId="1870"/>
            <ac:cxnSpMk id="33" creationId="{92043F78-2A86-9F8F-46DC-D570BC32CAE7}"/>
          </ac:cxnSpMkLst>
        </pc:cxnChg>
      </pc:sldChg>
      <pc:sldChg chg="delSp modSp add mod">
        <pc:chgData name="Jens Kaas Benner" userId="c2a75281-81f5-4f9c-ba6d-fdb03daaf822" providerId="ADAL" clId="{9E74A06C-54C8-D64B-9B1E-DC60D4CCD1CD}" dt="2022-04-26T19:29:24.082" v="111" actId="1076"/>
        <pc:sldMkLst>
          <pc:docMk/>
          <pc:sldMk cId="2175279863" sldId="1870"/>
        </pc:sldMkLst>
        <pc:spChg chg="mod">
          <ac:chgData name="Jens Kaas Benner" userId="c2a75281-81f5-4f9c-ba6d-fdb03daaf822" providerId="ADAL" clId="{9E74A06C-54C8-D64B-9B1E-DC60D4CCD1CD}" dt="2022-04-26T19:29:02.299" v="102" actId="1076"/>
          <ac:spMkLst>
            <pc:docMk/>
            <pc:sldMk cId="2175279863" sldId="1870"/>
            <ac:spMk id="2" creationId="{716C38CC-C15C-5F11-032D-57D604E5B1FE}"/>
          </ac:spMkLst>
        </pc:spChg>
        <pc:spChg chg="mod">
          <ac:chgData name="Jens Kaas Benner" userId="c2a75281-81f5-4f9c-ba6d-fdb03daaf822" providerId="ADAL" clId="{9E74A06C-54C8-D64B-9B1E-DC60D4CCD1CD}" dt="2022-04-26T19:29:17.465" v="109" actId="1037"/>
          <ac:spMkLst>
            <pc:docMk/>
            <pc:sldMk cId="2175279863" sldId="1870"/>
            <ac:spMk id="18" creationId="{70434BE2-E362-A67F-274E-6317751D4523}"/>
          </ac:spMkLst>
        </pc:spChg>
        <pc:picChg chg="mod">
          <ac:chgData name="Jens Kaas Benner" userId="c2a75281-81f5-4f9c-ba6d-fdb03daaf822" providerId="ADAL" clId="{9E74A06C-54C8-D64B-9B1E-DC60D4CCD1CD}" dt="2022-04-26T19:29:21.515" v="110" actId="1076"/>
          <ac:picMkLst>
            <pc:docMk/>
            <pc:sldMk cId="2175279863" sldId="1870"/>
            <ac:picMk id="10" creationId="{2C488348-4254-851B-4324-9AA7E4598BEE}"/>
          </ac:picMkLst>
        </pc:picChg>
        <pc:picChg chg="mod">
          <ac:chgData name="Jens Kaas Benner" userId="c2a75281-81f5-4f9c-ba6d-fdb03daaf822" providerId="ADAL" clId="{9E74A06C-54C8-D64B-9B1E-DC60D4CCD1CD}" dt="2022-04-26T19:29:24.082" v="111" actId="1076"/>
          <ac:picMkLst>
            <pc:docMk/>
            <pc:sldMk cId="2175279863" sldId="1870"/>
            <ac:picMk id="16" creationId="{F0A9F987-518B-8EF9-9309-42DB7B5FCD6C}"/>
          </ac:picMkLst>
        </pc:picChg>
        <pc:picChg chg="mod">
          <ac:chgData name="Jens Kaas Benner" userId="c2a75281-81f5-4f9c-ba6d-fdb03daaf822" providerId="ADAL" clId="{9E74A06C-54C8-D64B-9B1E-DC60D4CCD1CD}" dt="2022-04-26T19:29:06.968" v="103" actId="1076"/>
          <ac:picMkLst>
            <pc:docMk/>
            <pc:sldMk cId="2175279863" sldId="1870"/>
            <ac:picMk id="27" creationId="{09B4FC15-7677-28E9-519D-C09703761C60}"/>
          </ac:picMkLst>
        </pc:picChg>
        <pc:cxnChg chg="del">
          <ac:chgData name="Jens Kaas Benner" userId="c2a75281-81f5-4f9c-ba6d-fdb03daaf822" providerId="ADAL" clId="{9E74A06C-54C8-D64B-9B1E-DC60D4CCD1CD}" dt="2022-04-26T19:29:09.298" v="104" actId="478"/>
          <ac:cxnSpMkLst>
            <pc:docMk/>
            <pc:sldMk cId="2175279863" sldId="1870"/>
            <ac:cxnSpMk id="14" creationId="{C36BEF07-2473-D0BC-CF21-D9E76977F9C9}"/>
          </ac:cxnSpMkLst>
        </pc:cxnChg>
      </pc:sldChg>
      <pc:sldChg chg="add del setBg">
        <pc:chgData name="Jens Kaas Benner" userId="c2a75281-81f5-4f9c-ba6d-fdb03daaf822" providerId="ADAL" clId="{9E74A06C-54C8-D64B-9B1E-DC60D4CCD1CD}" dt="2022-04-26T19:39:32.177" v="127" actId="2696"/>
        <pc:sldMkLst>
          <pc:docMk/>
          <pc:sldMk cId="3201611022" sldId="1871"/>
        </pc:sldMkLst>
      </pc:sldChg>
      <pc:sldChg chg="add setBg">
        <pc:chgData name="Jens Kaas Benner" userId="c2a75281-81f5-4f9c-ba6d-fdb03daaf822" providerId="ADAL" clId="{9E74A06C-54C8-D64B-9B1E-DC60D4CCD1CD}" dt="2022-04-26T19:39:50.299" v="128"/>
        <pc:sldMkLst>
          <pc:docMk/>
          <pc:sldMk cId="2837036632" sldId="1872"/>
        </pc:sldMkLst>
      </pc:sldChg>
      <pc:sldChg chg="modSp add">
        <pc:chgData name="Jens Kaas Benner" userId="c2a75281-81f5-4f9c-ba6d-fdb03daaf822" providerId="ADAL" clId="{9E74A06C-54C8-D64B-9B1E-DC60D4CCD1CD}" dt="2022-04-26T19:45:02.955" v="134" actId="12788"/>
        <pc:sldMkLst>
          <pc:docMk/>
          <pc:sldMk cId="579086911" sldId="1873"/>
        </pc:sldMkLst>
        <pc:picChg chg="mod">
          <ac:chgData name="Jens Kaas Benner" userId="c2a75281-81f5-4f9c-ba6d-fdb03daaf822" providerId="ADAL" clId="{9E74A06C-54C8-D64B-9B1E-DC60D4CCD1CD}" dt="2022-04-26T19:45:02.955" v="134" actId="12788"/>
          <ac:picMkLst>
            <pc:docMk/>
            <pc:sldMk cId="579086911" sldId="1873"/>
            <ac:picMk id="14338" creationId="{53D5011E-7C36-36C6-3246-32F181B28F17}"/>
          </ac:picMkLst>
        </pc:picChg>
      </pc:sldChg>
      <pc:sldChg chg="addSp delSp modSp add mod">
        <pc:chgData name="Jens Kaas Benner" userId="c2a75281-81f5-4f9c-ba6d-fdb03daaf822" providerId="ADAL" clId="{9E74A06C-54C8-D64B-9B1E-DC60D4CCD1CD}" dt="2022-04-26T21:06:34.038" v="871" actId="1037"/>
        <pc:sldMkLst>
          <pc:docMk/>
          <pc:sldMk cId="3965250677" sldId="1874"/>
        </pc:sldMkLst>
        <pc:spChg chg="mod">
          <ac:chgData name="Jens Kaas Benner" userId="c2a75281-81f5-4f9c-ba6d-fdb03daaf822" providerId="ADAL" clId="{9E74A06C-54C8-D64B-9B1E-DC60D4CCD1CD}" dt="2022-04-26T20:06:09.138" v="145" actId="20577"/>
          <ac:spMkLst>
            <pc:docMk/>
            <pc:sldMk cId="3965250677" sldId="1874"/>
            <ac:spMk id="7" creationId="{90442794-2500-6249-3679-C5224562C43A}"/>
          </ac:spMkLst>
        </pc:spChg>
        <pc:spChg chg="add mod">
          <ac:chgData name="Jens Kaas Benner" userId="c2a75281-81f5-4f9c-ba6d-fdb03daaf822" providerId="ADAL" clId="{9E74A06C-54C8-D64B-9B1E-DC60D4CCD1CD}" dt="2022-04-26T21:06:30.579" v="867" actId="1076"/>
          <ac:spMkLst>
            <pc:docMk/>
            <pc:sldMk cId="3965250677" sldId="1874"/>
            <ac:spMk id="8" creationId="{50FB0366-DA59-4805-2502-C2C83C16223B}"/>
          </ac:spMkLst>
        </pc:spChg>
        <pc:spChg chg="mod">
          <ac:chgData name="Jens Kaas Benner" userId="c2a75281-81f5-4f9c-ba6d-fdb03daaf822" providerId="ADAL" clId="{9E74A06C-54C8-D64B-9B1E-DC60D4CCD1CD}" dt="2022-04-26T20:06:24.451" v="149" actId="14100"/>
          <ac:spMkLst>
            <pc:docMk/>
            <pc:sldMk cId="3965250677" sldId="1874"/>
            <ac:spMk id="10" creationId="{55DE6337-1D52-F285-5E6D-CD61F6052AC9}"/>
          </ac:spMkLst>
        </pc:spChg>
        <pc:spChg chg="mod">
          <ac:chgData name="Jens Kaas Benner" userId="c2a75281-81f5-4f9c-ba6d-fdb03daaf822" providerId="ADAL" clId="{9E74A06C-54C8-D64B-9B1E-DC60D4CCD1CD}" dt="2022-04-26T21:02:02.607" v="833" actId="478"/>
          <ac:spMkLst>
            <pc:docMk/>
            <pc:sldMk cId="3965250677" sldId="1874"/>
            <ac:spMk id="17" creationId="{B2677189-D41F-6CEB-0685-D099E62E6BAD}"/>
          </ac:spMkLst>
        </pc:spChg>
        <pc:grpChg chg="add del mod">
          <ac:chgData name="Jens Kaas Benner" userId="c2a75281-81f5-4f9c-ba6d-fdb03daaf822" providerId="ADAL" clId="{9E74A06C-54C8-D64B-9B1E-DC60D4CCD1CD}" dt="2022-04-26T21:02:02.607" v="833" actId="478"/>
          <ac:grpSpMkLst>
            <pc:docMk/>
            <pc:sldMk cId="3965250677" sldId="1874"/>
            <ac:grpSpMk id="16" creationId="{484397C9-38DC-8BC0-EEBE-98182CE3781A}"/>
          </ac:grpSpMkLst>
        </pc:grpChg>
        <pc:picChg chg="del">
          <ac:chgData name="Jens Kaas Benner" userId="c2a75281-81f5-4f9c-ba6d-fdb03daaf822" providerId="ADAL" clId="{9E74A06C-54C8-D64B-9B1E-DC60D4CCD1CD}" dt="2022-04-26T21:01:10.371" v="828" actId="478"/>
          <ac:picMkLst>
            <pc:docMk/>
            <pc:sldMk cId="3965250677" sldId="1874"/>
            <ac:picMk id="6" creationId="{81256555-1340-774C-8B24-FD783F759345}"/>
          </ac:picMkLst>
        </pc:picChg>
        <pc:picChg chg="add mod">
          <ac:chgData name="Jens Kaas Benner" userId="c2a75281-81f5-4f9c-ba6d-fdb03daaf822" providerId="ADAL" clId="{9E74A06C-54C8-D64B-9B1E-DC60D4CCD1CD}" dt="2022-04-26T21:01:10.812" v="829"/>
          <ac:picMkLst>
            <pc:docMk/>
            <pc:sldMk cId="3965250677" sldId="1874"/>
            <ac:picMk id="15" creationId="{5FEB9D8F-814B-C7D3-22A8-3644315028AF}"/>
          </ac:picMkLst>
        </pc:picChg>
        <pc:picChg chg="del mod">
          <ac:chgData name="Jens Kaas Benner" userId="c2a75281-81f5-4f9c-ba6d-fdb03daaf822" providerId="ADAL" clId="{9E74A06C-54C8-D64B-9B1E-DC60D4CCD1CD}" dt="2022-04-26T21:02:02.607" v="833" actId="478"/>
          <ac:picMkLst>
            <pc:docMk/>
            <pc:sldMk cId="3965250677" sldId="1874"/>
            <ac:picMk id="18" creationId="{CD339A7A-E0F7-6929-563A-F65D0410681D}"/>
          </ac:picMkLst>
        </pc:picChg>
        <pc:picChg chg="add del mod">
          <ac:chgData name="Jens Kaas Benner" userId="c2a75281-81f5-4f9c-ba6d-fdb03daaf822" providerId="ADAL" clId="{9E74A06C-54C8-D64B-9B1E-DC60D4CCD1CD}" dt="2022-04-26T21:02:27.548" v="845" actId="478"/>
          <ac:picMkLst>
            <pc:docMk/>
            <pc:sldMk cId="3965250677" sldId="1874"/>
            <ac:picMk id="4098" creationId="{D8F83584-9DF6-B35B-1A63-C0A892B28770}"/>
          </ac:picMkLst>
        </pc:picChg>
        <pc:picChg chg="add del mod">
          <ac:chgData name="Jens Kaas Benner" userId="c2a75281-81f5-4f9c-ba6d-fdb03daaf822" providerId="ADAL" clId="{9E74A06C-54C8-D64B-9B1E-DC60D4CCD1CD}" dt="2022-04-26T21:03:02.893" v="853" actId="478"/>
          <ac:picMkLst>
            <pc:docMk/>
            <pc:sldMk cId="3965250677" sldId="1874"/>
            <ac:picMk id="4100" creationId="{CB9784D2-B7EC-165D-24E8-7110E2F1A6F4}"/>
          </ac:picMkLst>
        </pc:picChg>
        <pc:picChg chg="add del">
          <ac:chgData name="Jens Kaas Benner" userId="c2a75281-81f5-4f9c-ba6d-fdb03daaf822" providerId="ADAL" clId="{9E74A06C-54C8-D64B-9B1E-DC60D4CCD1CD}" dt="2022-04-26T21:03:04.361" v="855"/>
          <ac:picMkLst>
            <pc:docMk/>
            <pc:sldMk cId="3965250677" sldId="1874"/>
            <ac:picMk id="4102" creationId="{088AEBBA-59A1-1EB1-2BD7-3913A9A129A9}"/>
          </ac:picMkLst>
        </pc:picChg>
        <pc:picChg chg="add mod">
          <ac:chgData name="Jens Kaas Benner" userId="c2a75281-81f5-4f9c-ba6d-fdb03daaf822" providerId="ADAL" clId="{9E74A06C-54C8-D64B-9B1E-DC60D4CCD1CD}" dt="2022-04-26T21:06:34.038" v="871" actId="1037"/>
          <ac:picMkLst>
            <pc:docMk/>
            <pc:sldMk cId="3965250677" sldId="1874"/>
            <ac:picMk id="4104" creationId="{0C0A05E1-673C-2059-2730-4A6C00BB782A}"/>
          </ac:picMkLst>
        </pc:picChg>
      </pc:sldChg>
      <pc:sldChg chg="add setBg">
        <pc:chgData name="Jens Kaas Benner" userId="c2a75281-81f5-4f9c-ba6d-fdb03daaf822" providerId="ADAL" clId="{9E74A06C-54C8-D64B-9B1E-DC60D4CCD1CD}" dt="2022-04-26T20:07:13.868" v="151"/>
        <pc:sldMkLst>
          <pc:docMk/>
          <pc:sldMk cId="2828231812" sldId="1875"/>
        </pc:sldMkLst>
      </pc:sldChg>
      <pc:sldChg chg="addSp delSp modSp add">
        <pc:chgData name="Jens Kaas Benner" userId="c2a75281-81f5-4f9c-ba6d-fdb03daaf822" providerId="ADAL" clId="{9E74A06C-54C8-D64B-9B1E-DC60D4CCD1CD}" dt="2022-04-26T21:01:05.717" v="827"/>
        <pc:sldMkLst>
          <pc:docMk/>
          <pc:sldMk cId="221121302" sldId="1876"/>
        </pc:sldMkLst>
        <pc:picChg chg="del">
          <ac:chgData name="Jens Kaas Benner" userId="c2a75281-81f5-4f9c-ba6d-fdb03daaf822" providerId="ADAL" clId="{9E74A06C-54C8-D64B-9B1E-DC60D4CCD1CD}" dt="2022-04-26T21:01:05.329" v="826" actId="478"/>
          <ac:picMkLst>
            <pc:docMk/>
            <pc:sldMk cId="221121302" sldId="1876"/>
            <ac:picMk id="6" creationId="{81256555-1340-774C-8B24-FD783F759345}"/>
          </ac:picMkLst>
        </pc:picChg>
        <pc:picChg chg="add mod">
          <ac:chgData name="Jens Kaas Benner" userId="c2a75281-81f5-4f9c-ba6d-fdb03daaf822" providerId="ADAL" clId="{9E74A06C-54C8-D64B-9B1E-DC60D4CCD1CD}" dt="2022-04-26T21:01:05.717" v="827"/>
          <ac:picMkLst>
            <pc:docMk/>
            <pc:sldMk cId="221121302" sldId="1876"/>
            <ac:picMk id="7" creationId="{38D2C919-1C18-6483-DAA1-55226AAE4BA5}"/>
          </ac:picMkLst>
        </pc:picChg>
      </pc:sldChg>
      <pc:sldChg chg="addSp delSp modSp add mod">
        <pc:chgData name="Jens Kaas Benner" userId="c2a75281-81f5-4f9c-ba6d-fdb03daaf822" providerId="ADAL" clId="{9E74A06C-54C8-D64B-9B1E-DC60D4CCD1CD}" dt="2022-04-26T21:11:54.112" v="1038" actId="1076"/>
        <pc:sldMkLst>
          <pc:docMk/>
          <pc:sldMk cId="2346914466" sldId="1877"/>
        </pc:sldMkLst>
        <pc:spChg chg="del">
          <ac:chgData name="Jens Kaas Benner" userId="c2a75281-81f5-4f9c-ba6d-fdb03daaf822" providerId="ADAL" clId="{9E74A06C-54C8-D64B-9B1E-DC60D4CCD1CD}" dt="2022-04-26T20:37:06.964" v="527" actId="478"/>
          <ac:spMkLst>
            <pc:docMk/>
            <pc:sldMk cId="2346914466" sldId="1877"/>
            <ac:spMk id="2" creationId="{1DE0AE85-6484-C999-00C5-4463B1477EB3}"/>
          </ac:spMkLst>
        </pc:spChg>
        <pc:spChg chg="mod">
          <ac:chgData name="Jens Kaas Benner" userId="c2a75281-81f5-4f9c-ba6d-fdb03daaf822" providerId="ADAL" clId="{9E74A06C-54C8-D64B-9B1E-DC60D4CCD1CD}" dt="2022-04-26T20:50:05.393" v="817" actId="12788"/>
          <ac:spMkLst>
            <pc:docMk/>
            <pc:sldMk cId="2346914466" sldId="1877"/>
            <ac:spMk id="5" creationId="{D39592AC-B616-CD42-8AEC-3060782CC0ED}"/>
          </ac:spMkLst>
        </pc:spChg>
        <pc:spChg chg="del">
          <ac:chgData name="Jens Kaas Benner" userId="c2a75281-81f5-4f9c-ba6d-fdb03daaf822" providerId="ADAL" clId="{9E74A06C-54C8-D64B-9B1E-DC60D4CCD1CD}" dt="2022-04-26T20:37:06.964" v="527" actId="478"/>
          <ac:spMkLst>
            <pc:docMk/>
            <pc:sldMk cId="2346914466" sldId="1877"/>
            <ac:spMk id="7" creationId="{90442794-2500-6249-3679-C5224562C43A}"/>
          </ac:spMkLst>
        </pc:spChg>
        <pc:spChg chg="add del mod">
          <ac:chgData name="Jens Kaas Benner" userId="c2a75281-81f5-4f9c-ba6d-fdb03daaf822" providerId="ADAL" clId="{9E74A06C-54C8-D64B-9B1E-DC60D4CCD1CD}" dt="2022-04-26T20:40:41.652" v="694" actId="478"/>
          <ac:spMkLst>
            <pc:docMk/>
            <pc:sldMk cId="2346914466" sldId="1877"/>
            <ac:spMk id="8" creationId="{5F195C88-D95F-E9AD-C650-833F79A1B1DD}"/>
          </ac:spMkLst>
        </pc:spChg>
        <pc:spChg chg="add del mod">
          <ac:chgData name="Jens Kaas Benner" userId="c2a75281-81f5-4f9c-ba6d-fdb03daaf822" providerId="ADAL" clId="{9E74A06C-54C8-D64B-9B1E-DC60D4CCD1CD}" dt="2022-04-26T20:38:40.670" v="584" actId="478"/>
          <ac:spMkLst>
            <pc:docMk/>
            <pc:sldMk cId="2346914466" sldId="1877"/>
            <ac:spMk id="9" creationId="{8563DA17-2179-899F-3A36-C63B79E4EF14}"/>
          </ac:spMkLst>
        </pc:spChg>
        <pc:spChg chg="del">
          <ac:chgData name="Jens Kaas Benner" userId="c2a75281-81f5-4f9c-ba6d-fdb03daaf822" providerId="ADAL" clId="{9E74A06C-54C8-D64B-9B1E-DC60D4CCD1CD}" dt="2022-04-26T20:37:06.964" v="527" actId="478"/>
          <ac:spMkLst>
            <pc:docMk/>
            <pc:sldMk cId="2346914466" sldId="1877"/>
            <ac:spMk id="10" creationId="{55DE6337-1D52-F285-5E6D-CD61F6052AC9}"/>
          </ac:spMkLst>
        </pc:spChg>
        <pc:spChg chg="del">
          <ac:chgData name="Jens Kaas Benner" userId="c2a75281-81f5-4f9c-ba6d-fdb03daaf822" providerId="ADAL" clId="{9E74A06C-54C8-D64B-9B1E-DC60D4CCD1CD}" dt="2022-04-26T20:37:06.964" v="527" actId="478"/>
          <ac:spMkLst>
            <pc:docMk/>
            <pc:sldMk cId="2346914466" sldId="1877"/>
            <ac:spMk id="11" creationId="{130F8A3F-16F7-E354-9A8F-97CBDD04B795}"/>
          </ac:spMkLst>
        </pc:spChg>
        <pc:spChg chg="del">
          <ac:chgData name="Jens Kaas Benner" userId="c2a75281-81f5-4f9c-ba6d-fdb03daaf822" providerId="ADAL" clId="{9E74A06C-54C8-D64B-9B1E-DC60D4CCD1CD}" dt="2022-04-26T20:37:06.964" v="527" actId="478"/>
          <ac:spMkLst>
            <pc:docMk/>
            <pc:sldMk cId="2346914466" sldId="1877"/>
            <ac:spMk id="12" creationId="{55935A19-A7D9-D0EB-7591-99655315BAFA}"/>
          </ac:spMkLst>
        </pc:spChg>
        <pc:spChg chg="del">
          <ac:chgData name="Jens Kaas Benner" userId="c2a75281-81f5-4f9c-ba6d-fdb03daaf822" providerId="ADAL" clId="{9E74A06C-54C8-D64B-9B1E-DC60D4CCD1CD}" dt="2022-04-26T20:37:06.964" v="527" actId="478"/>
          <ac:spMkLst>
            <pc:docMk/>
            <pc:sldMk cId="2346914466" sldId="1877"/>
            <ac:spMk id="13" creationId="{F86BA7FE-412F-63EB-75EB-88748088D99F}"/>
          </ac:spMkLst>
        </pc:spChg>
        <pc:spChg chg="del">
          <ac:chgData name="Jens Kaas Benner" userId="c2a75281-81f5-4f9c-ba6d-fdb03daaf822" providerId="ADAL" clId="{9E74A06C-54C8-D64B-9B1E-DC60D4CCD1CD}" dt="2022-04-26T20:37:06.964" v="527" actId="478"/>
          <ac:spMkLst>
            <pc:docMk/>
            <pc:sldMk cId="2346914466" sldId="1877"/>
            <ac:spMk id="14" creationId="{4405BA2D-19A5-BE9C-134C-08FC09F63CF5}"/>
          </ac:spMkLst>
        </pc:spChg>
        <pc:spChg chg="add mod">
          <ac:chgData name="Jens Kaas Benner" userId="c2a75281-81f5-4f9c-ba6d-fdb03daaf822" providerId="ADAL" clId="{9E74A06C-54C8-D64B-9B1E-DC60D4CCD1CD}" dt="2022-04-26T21:10:31.897" v="976" actId="1076"/>
          <ac:spMkLst>
            <pc:docMk/>
            <pc:sldMk cId="2346914466" sldId="1877"/>
            <ac:spMk id="15" creationId="{95732FAF-742B-5070-20A2-8DB22C1C350E}"/>
          </ac:spMkLst>
        </pc:spChg>
        <pc:spChg chg="add del mod">
          <ac:chgData name="Jens Kaas Benner" userId="c2a75281-81f5-4f9c-ba6d-fdb03daaf822" providerId="ADAL" clId="{9E74A06C-54C8-D64B-9B1E-DC60D4CCD1CD}" dt="2022-04-26T20:43:06.077" v="752" actId="478"/>
          <ac:spMkLst>
            <pc:docMk/>
            <pc:sldMk cId="2346914466" sldId="1877"/>
            <ac:spMk id="16" creationId="{9458E4C7-EE5A-A940-9933-F44C521015D5}"/>
          </ac:spMkLst>
        </pc:spChg>
        <pc:spChg chg="add mod">
          <ac:chgData name="Jens Kaas Benner" userId="c2a75281-81f5-4f9c-ba6d-fdb03daaf822" providerId="ADAL" clId="{9E74A06C-54C8-D64B-9B1E-DC60D4CCD1CD}" dt="2022-04-26T21:11:46.147" v="1034" actId="14100"/>
          <ac:spMkLst>
            <pc:docMk/>
            <pc:sldMk cId="2346914466" sldId="1877"/>
            <ac:spMk id="17" creationId="{4E14DCE6-990E-CA0A-ADB9-E04F38186692}"/>
          </ac:spMkLst>
        </pc:spChg>
        <pc:spChg chg="add del mod">
          <ac:chgData name="Jens Kaas Benner" userId="c2a75281-81f5-4f9c-ba6d-fdb03daaf822" providerId="ADAL" clId="{9E74A06C-54C8-D64B-9B1E-DC60D4CCD1CD}" dt="2022-04-26T20:40:52.127" v="696" actId="478"/>
          <ac:spMkLst>
            <pc:docMk/>
            <pc:sldMk cId="2346914466" sldId="1877"/>
            <ac:spMk id="18" creationId="{206EF7DE-6F9C-98D0-5CEE-23422F85C1F6}"/>
          </ac:spMkLst>
        </pc:spChg>
        <pc:spChg chg="add mod">
          <ac:chgData name="Jens Kaas Benner" userId="c2a75281-81f5-4f9c-ba6d-fdb03daaf822" providerId="ADAL" clId="{9E74A06C-54C8-D64B-9B1E-DC60D4CCD1CD}" dt="2022-04-26T21:07:03.038" v="898" actId="1038"/>
          <ac:spMkLst>
            <pc:docMk/>
            <pc:sldMk cId="2346914466" sldId="1877"/>
            <ac:spMk id="24" creationId="{993C9445-3779-C7B3-BC01-91C307A632B0}"/>
          </ac:spMkLst>
        </pc:spChg>
        <pc:spChg chg="add mod">
          <ac:chgData name="Jens Kaas Benner" userId="c2a75281-81f5-4f9c-ba6d-fdb03daaf822" providerId="ADAL" clId="{9E74A06C-54C8-D64B-9B1E-DC60D4CCD1CD}" dt="2022-04-26T21:06:51.940" v="883" actId="1038"/>
          <ac:spMkLst>
            <pc:docMk/>
            <pc:sldMk cId="2346914466" sldId="1877"/>
            <ac:spMk id="28" creationId="{B8EB6EB8-9489-A628-2B2C-E4C6076670BA}"/>
          </ac:spMkLst>
        </pc:spChg>
        <pc:spChg chg="add mod">
          <ac:chgData name="Jens Kaas Benner" userId="c2a75281-81f5-4f9c-ba6d-fdb03daaf822" providerId="ADAL" clId="{9E74A06C-54C8-D64B-9B1E-DC60D4CCD1CD}" dt="2022-04-26T21:11:54.112" v="1038" actId="1076"/>
          <ac:spMkLst>
            <pc:docMk/>
            <pc:sldMk cId="2346914466" sldId="1877"/>
            <ac:spMk id="29" creationId="{CA189314-3F84-2500-9A30-43018CD5077F}"/>
          </ac:spMkLst>
        </pc:spChg>
        <pc:grpChg chg="add mod">
          <ac:chgData name="Jens Kaas Benner" userId="c2a75281-81f5-4f9c-ba6d-fdb03daaf822" providerId="ADAL" clId="{9E74A06C-54C8-D64B-9B1E-DC60D4CCD1CD}" dt="2022-04-26T21:07:03.038" v="898" actId="1038"/>
          <ac:grpSpMkLst>
            <pc:docMk/>
            <pc:sldMk cId="2346914466" sldId="1877"/>
            <ac:grpSpMk id="25" creationId="{3F484E7D-500F-4668-5724-44588FF48998}"/>
          </ac:grpSpMkLst>
        </pc:grpChg>
        <pc:picChg chg="mod">
          <ac:chgData name="Jens Kaas Benner" userId="c2a75281-81f5-4f9c-ba6d-fdb03daaf822" providerId="ADAL" clId="{9E74A06C-54C8-D64B-9B1E-DC60D4CCD1CD}" dt="2022-04-26T20:49:52.617" v="815" actId="1076"/>
          <ac:picMkLst>
            <pc:docMk/>
            <pc:sldMk cId="2346914466" sldId="1877"/>
            <ac:picMk id="6" creationId="{81256555-1340-774C-8B24-FD783F759345}"/>
          </ac:picMkLst>
        </pc:picChg>
        <pc:picChg chg="add mod">
          <ac:chgData name="Jens Kaas Benner" userId="c2a75281-81f5-4f9c-ba6d-fdb03daaf822" providerId="ADAL" clId="{9E74A06C-54C8-D64B-9B1E-DC60D4CCD1CD}" dt="2022-04-26T21:11:51.688" v="1037" actId="1035"/>
          <ac:picMkLst>
            <pc:docMk/>
            <pc:sldMk cId="2346914466" sldId="1877"/>
            <ac:picMk id="19" creationId="{CDCDE069-147A-B84E-D6FA-A24CFCDF0863}"/>
          </ac:picMkLst>
        </pc:picChg>
        <pc:picChg chg="add mod">
          <ac:chgData name="Jens Kaas Benner" userId="c2a75281-81f5-4f9c-ba6d-fdb03daaf822" providerId="ADAL" clId="{9E74A06C-54C8-D64B-9B1E-DC60D4CCD1CD}" dt="2022-04-26T21:11:51.688" v="1037" actId="1035"/>
          <ac:picMkLst>
            <pc:docMk/>
            <pc:sldMk cId="2346914466" sldId="1877"/>
            <ac:picMk id="20" creationId="{4BC95BCB-6F2A-2BB5-6792-8DA0F5DF4CB8}"/>
          </ac:picMkLst>
        </pc:picChg>
        <pc:picChg chg="add mod">
          <ac:chgData name="Jens Kaas Benner" userId="c2a75281-81f5-4f9c-ba6d-fdb03daaf822" providerId="ADAL" clId="{9E74A06C-54C8-D64B-9B1E-DC60D4CCD1CD}" dt="2022-04-26T21:11:51.688" v="1037" actId="1035"/>
          <ac:picMkLst>
            <pc:docMk/>
            <pc:sldMk cId="2346914466" sldId="1877"/>
            <ac:picMk id="21" creationId="{404446F4-FC8E-D622-7A3F-8786E6101A67}"/>
          </ac:picMkLst>
        </pc:picChg>
        <pc:picChg chg="add mod modCrop">
          <ac:chgData name="Jens Kaas Benner" userId="c2a75281-81f5-4f9c-ba6d-fdb03daaf822" providerId="ADAL" clId="{9E74A06C-54C8-D64B-9B1E-DC60D4CCD1CD}" dt="2022-04-26T21:11:51.688" v="1037" actId="1035"/>
          <ac:picMkLst>
            <pc:docMk/>
            <pc:sldMk cId="2346914466" sldId="1877"/>
            <ac:picMk id="22" creationId="{60D2AC91-49C9-1782-74E9-B52BD2F5A26C}"/>
          </ac:picMkLst>
        </pc:picChg>
        <pc:picChg chg="add mod">
          <ac:chgData name="Jens Kaas Benner" userId="c2a75281-81f5-4f9c-ba6d-fdb03daaf822" providerId="ADAL" clId="{9E74A06C-54C8-D64B-9B1E-DC60D4CCD1CD}" dt="2022-04-26T21:11:51.688" v="1037" actId="1035"/>
          <ac:picMkLst>
            <pc:docMk/>
            <pc:sldMk cId="2346914466" sldId="1877"/>
            <ac:picMk id="23" creationId="{2634A899-61EB-184D-94DC-06E8117C1242}"/>
          </ac:picMkLst>
        </pc:picChg>
        <pc:picChg chg="add mod">
          <ac:chgData name="Jens Kaas Benner" userId="c2a75281-81f5-4f9c-ba6d-fdb03daaf822" providerId="ADAL" clId="{9E74A06C-54C8-D64B-9B1E-DC60D4CCD1CD}" dt="2022-04-26T21:07:03.038" v="898" actId="1038"/>
          <ac:picMkLst>
            <pc:docMk/>
            <pc:sldMk cId="2346914466" sldId="1877"/>
            <ac:picMk id="26" creationId="{93F21005-5E19-0909-A5E3-463C27D30870}"/>
          </ac:picMkLst>
        </pc:picChg>
        <pc:picChg chg="add del mod">
          <ac:chgData name="Jens Kaas Benner" userId="c2a75281-81f5-4f9c-ba6d-fdb03daaf822" providerId="ADAL" clId="{9E74A06C-54C8-D64B-9B1E-DC60D4CCD1CD}" dt="2022-04-26T20:49:25.241" v="799" actId="21"/>
          <ac:picMkLst>
            <pc:docMk/>
            <pc:sldMk cId="2346914466" sldId="1877"/>
            <ac:picMk id="2050" creationId="{6A5925BB-A30C-0E2F-960C-F298F3E13114}"/>
          </ac:picMkLst>
        </pc:picChg>
      </pc:sldChg>
    </pc:docChg>
  </pc:docChgLst>
  <pc:docChgLst>
    <pc:chgData name="Jens Kaas Benner" userId="c2a75281-81f5-4f9c-ba6d-fdb03daaf822" providerId="ADAL" clId="{7542694E-5B60-D64E-8914-9F1E650A4CC8}"/>
    <pc:docChg chg="undo custSel addSld delSld modSld sldOrd">
      <pc:chgData name="Jens Kaas Benner" userId="c2a75281-81f5-4f9c-ba6d-fdb03daaf822" providerId="ADAL" clId="{7542694E-5B60-D64E-8914-9F1E650A4CC8}" dt="2022-10-27T15:25:49.694" v="3404" actId="20578"/>
      <pc:docMkLst>
        <pc:docMk/>
      </pc:docMkLst>
      <pc:sldChg chg="modSp mod">
        <pc:chgData name="Jens Kaas Benner" userId="c2a75281-81f5-4f9c-ba6d-fdb03daaf822" providerId="ADAL" clId="{7542694E-5B60-D64E-8914-9F1E650A4CC8}" dt="2022-10-26T19:07:16.616" v="1333" actId="207"/>
        <pc:sldMkLst>
          <pc:docMk/>
          <pc:sldMk cId="700136685" sldId="577"/>
        </pc:sldMkLst>
        <pc:spChg chg="mod">
          <ac:chgData name="Jens Kaas Benner" userId="c2a75281-81f5-4f9c-ba6d-fdb03daaf822" providerId="ADAL" clId="{7542694E-5B60-D64E-8914-9F1E650A4CC8}" dt="2022-10-26T19:07:16.616" v="1333" actId="207"/>
          <ac:spMkLst>
            <pc:docMk/>
            <pc:sldMk cId="700136685" sldId="577"/>
            <ac:spMk id="3" creationId="{DFEA029F-A9D1-D34A-9455-F48A5F3EF70B}"/>
          </ac:spMkLst>
        </pc:spChg>
        <pc:spChg chg="mod">
          <ac:chgData name="Jens Kaas Benner" userId="c2a75281-81f5-4f9c-ba6d-fdb03daaf822" providerId="ADAL" clId="{7542694E-5B60-D64E-8914-9F1E650A4CC8}" dt="2022-10-26T19:07:08.160" v="1332" actId="12788"/>
          <ac:spMkLst>
            <pc:docMk/>
            <pc:sldMk cId="700136685" sldId="577"/>
            <ac:spMk id="13" creationId="{A0E28C5F-9B7C-4D43-93AB-30AF7745349A}"/>
          </ac:spMkLst>
        </pc:spChg>
        <pc:spChg chg="mod">
          <ac:chgData name="Jens Kaas Benner" userId="c2a75281-81f5-4f9c-ba6d-fdb03daaf822" providerId="ADAL" clId="{7542694E-5B60-D64E-8914-9F1E650A4CC8}" dt="2022-10-26T19:07:16.616" v="1333" actId="207"/>
          <ac:spMkLst>
            <pc:docMk/>
            <pc:sldMk cId="700136685" sldId="577"/>
            <ac:spMk id="17" creationId="{0341E87B-85F4-A64D-A690-972917DE0478}"/>
          </ac:spMkLst>
        </pc:spChg>
      </pc:sldChg>
      <pc:sldChg chg="addSp delSp modSp add del mod">
        <pc:chgData name="Jens Kaas Benner" userId="c2a75281-81f5-4f9c-ba6d-fdb03daaf822" providerId="ADAL" clId="{7542694E-5B60-D64E-8914-9F1E650A4CC8}" dt="2022-10-27T07:14:12.327" v="2986" actId="20577"/>
        <pc:sldMkLst>
          <pc:docMk/>
          <pc:sldMk cId="3844064777" sldId="987"/>
        </pc:sldMkLst>
        <pc:spChg chg="add del mod">
          <ac:chgData name="Jens Kaas Benner" userId="c2a75281-81f5-4f9c-ba6d-fdb03daaf822" providerId="ADAL" clId="{7542694E-5B60-D64E-8914-9F1E650A4CC8}" dt="2022-10-27T07:13:44.957" v="2982" actId="478"/>
          <ac:spMkLst>
            <pc:docMk/>
            <pc:sldMk cId="3844064777" sldId="987"/>
            <ac:spMk id="2" creationId="{A5201288-4EAC-EF5F-F466-93255351893B}"/>
          </ac:spMkLst>
        </pc:spChg>
        <pc:spChg chg="add mod">
          <ac:chgData name="Jens Kaas Benner" userId="c2a75281-81f5-4f9c-ba6d-fdb03daaf822" providerId="ADAL" clId="{7542694E-5B60-D64E-8914-9F1E650A4CC8}" dt="2022-10-27T07:14:12.327" v="2986" actId="20577"/>
          <ac:spMkLst>
            <pc:docMk/>
            <pc:sldMk cId="3844064777" sldId="987"/>
            <ac:spMk id="3" creationId="{C7BDD0CC-3D19-EB7F-B094-7D56F02E27C5}"/>
          </ac:spMkLst>
        </pc:spChg>
        <pc:spChg chg="del mod">
          <ac:chgData name="Jens Kaas Benner" userId="c2a75281-81f5-4f9c-ba6d-fdb03daaf822" providerId="ADAL" clId="{7542694E-5B60-D64E-8914-9F1E650A4CC8}" dt="2022-10-27T05:41:45.487" v="1971" actId="478"/>
          <ac:spMkLst>
            <pc:docMk/>
            <pc:sldMk cId="3844064777" sldId="987"/>
            <ac:spMk id="13" creationId="{C6590A48-B8C9-F849-8D73-FF78DA33DF46}"/>
          </ac:spMkLst>
        </pc:spChg>
      </pc:sldChg>
      <pc:sldChg chg="add">
        <pc:chgData name="Jens Kaas Benner" userId="c2a75281-81f5-4f9c-ba6d-fdb03daaf822" providerId="ADAL" clId="{7542694E-5B60-D64E-8914-9F1E650A4CC8}" dt="2022-10-26T10:36:49.416" v="892"/>
        <pc:sldMkLst>
          <pc:docMk/>
          <pc:sldMk cId="865596867" sldId="988"/>
        </pc:sldMkLst>
      </pc:sldChg>
      <pc:sldChg chg="add del">
        <pc:chgData name="Jens Kaas Benner" userId="c2a75281-81f5-4f9c-ba6d-fdb03daaf822" providerId="ADAL" clId="{7542694E-5B60-D64E-8914-9F1E650A4CC8}" dt="2022-10-27T15:04:50.076" v="3382"/>
        <pc:sldMkLst>
          <pc:docMk/>
          <pc:sldMk cId="364447469" sldId="1454"/>
        </pc:sldMkLst>
      </pc:sldChg>
      <pc:sldChg chg="ord">
        <pc:chgData name="Jens Kaas Benner" userId="c2a75281-81f5-4f9c-ba6d-fdb03daaf822" providerId="ADAL" clId="{7542694E-5B60-D64E-8914-9F1E650A4CC8}" dt="2022-10-27T15:25:49.694" v="3404" actId="20578"/>
        <pc:sldMkLst>
          <pc:docMk/>
          <pc:sldMk cId="2606324594" sldId="1455"/>
        </pc:sldMkLst>
      </pc:sldChg>
      <pc:sldChg chg="addSp delSp modSp add mod">
        <pc:chgData name="Jens Kaas Benner" userId="c2a75281-81f5-4f9c-ba6d-fdb03daaf822" providerId="ADAL" clId="{7542694E-5B60-D64E-8914-9F1E650A4CC8}" dt="2022-10-27T07:14:16.018" v="2988" actId="20577"/>
        <pc:sldMkLst>
          <pc:docMk/>
          <pc:sldMk cId="2843759669" sldId="1477"/>
        </pc:sldMkLst>
        <pc:spChg chg="add del mod">
          <ac:chgData name="Jens Kaas Benner" userId="c2a75281-81f5-4f9c-ba6d-fdb03daaf822" providerId="ADAL" clId="{7542694E-5B60-D64E-8914-9F1E650A4CC8}" dt="2022-10-27T05:41:50.628" v="1973" actId="478"/>
          <ac:spMkLst>
            <pc:docMk/>
            <pc:sldMk cId="2843759669" sldId="1477"/>
            <ac:spMk id="2" creationId="{7535C3EB-4D47-6664-7FF5-71833A695183}"/>
          </ac:spMkLst>
        </pc:spChg>
        <pc:spChg chg="add mod">
          <ac:chgData name="Jens Kaas Benner" userId="c2a75281-81f5-4f9c-ba6d-fdb03daaf822" providerId="ADAL" clId="{7542694E-5B60-D64E-8914-9F1E650A4CC8}" dt="2022-10-27T07:14:16.018" v="2988" actId="20577"/>
          <ac:spMkLst>
            <pc:docMk/>
            <pc:sldMk cId="2843759669" sldId="1477"/>
            <ac:spMk id="5" creationId="{1722DD21-3145-C636-CEA0-E7522250C91B}"/>
          </ac:spMkLst>
        </pc:spChg>
        <pc:spChg chg="del">
          <ac:chgData name="Jens Kaas Benner" userId="c2a75281-81f5-4f9c-ba6d-fdb03daaf822" providerId="ADAL" clId="{7542694E-5B60-D64E-8914-9F1E650A4CC8}" dt="2022-10-26T10:38:00.141" v="898" actId="478"/>
          <ac:spMkLst>
            <pc:docMk/>
            <pc:sldMk cId="2843759669" sldId="1477"/>
            <ac:spMk id="12" creationId="{71A7C02C-EA03-DA4B-ACE6-6BB7810D798E}"/>
          </ac:spMkLst>
        </pc:spChg>
        <pc:picChg chg="add mod">
          <ac:chgData name="Jens Kaas Benner" userId="c2a75281-81f5-4f9c-ba6d-fdb03daaf822" providerId="ADAL" clId="{7542694E-5B60-D64E-8914-9F1E650A4CC8}" dt="2022-10-26T19:15:31.627" v="1351" actId="1076"/>
          <ac:picMkLst>
            <pc:docMk/>
            <pc:sldMk cId="2843759669" sldId="1477"/>
            <ac:picMk id="4" creationId="{8A09DB45-D8E4-AE7F-038F-3EA3C90E2295}"/>
          </ac:picMkLst>
        </pc:picChg>
        <pc:picChg chg="del">
          <ac:chgData name="Jens Kaas Benner" userId="c2a75281-81f5-4f9c-ba6d-fdb03daaf822" providerId="ADAL" clId="{7542694E-5B60-D64E-8914-9F1E650A4CC8}" dt="2022-10-26T19:14:21.216" v="1342" actId="478"/>
          <ac:picMkLst>
            <pc:docMk/>
            <pc:sldMk cId="2843759669" sldId="1477"/>
            <ac:picMk id="15" creationId="{2B5D6CF8-126B-0E43-B44C-770460F9144A}"/>
          </ac:picMkLst>
        </pc:picChg>
        <pc:picChg chg="del">
          <ac:chgData name="Jens Kaas Benner" userId="c2a75281-81f5-4f9c-ba6d-fdb03daaf822" providerId="ADAL" clId="{7542694E-5B60-D64E-8914-9F1E650A4CC8}" dt="2022-10-26T19:14:21.216" v="1342" actId="478"/>
          <ac:picMkLst>
            <pc:docMk/>
            <pc:sldMk cId="2843759669" sldId="1477"/>
            <ac:picMk id="1028" creationId="{536B8A9B-D702-BF4C-BE46-720049ADA54E}"/>
          </ac:picMkLst>
        </pc:picChg>
        <pc:picChg chg="del">
          <ac:chgData name="Jens Kaas Benner" userId="c2a75281-81f5-4f9c-ba6d-fdb03daaf822" providerId="ADAL" clId="{7542694E-5B60-D64E-8914-9F1E650A4CC8}" dt="2022-10-26T19:14:21.216" v="1342" actId="478"/>
          <ac:picMkLst>
            <pc:docMk/>
            <pc:sldMk cId="2843759669" sldId="1477"/>
            <ac:picMk id="1032" creationId="{BC6E55CD-8AF5-9449-974D-E3A58F2F73F7}"/>
          </ac:picMkLst>
        </pc:picChg>
      </pc:sldChg>
      <pc:sldChg chg="add del">
        <pc:chgData name="Jens Kaas Benner" userId="c2a75281-81f5-4f9c-ba6d-fdb03daaf822" providerId="ADAL" clId="{7542694E-5B60-D64E-8914-9F1E650A4CC8}" dt="2022-10-26T19:12:53.941" v="1339" actId="2696"/>
        <pc:sldMkLst>
          <pc:docMk/>
          <pc:sldMk cId="2175508255" sldId="1478"/>
        </pc:sldMkLst>
      </pc:sldChg>
      <pc:sldChg chg="add del">
        <pc:chgData name="Jens Kaas Benner" userId="c2a75281-81f5-4f9c-ba6d-fdb03daaf822" providerId="ADAL" clId="{7542694E-5B60-D64E-8914-9F1E650A4CC8}" dt="2022-10-27T15:04:50.076" v="3382"/>
        <pc:sldMkLst>
          <pc:docMk/>
          <pc:sldMk cId="3481713229" sldId="1540"/>
        </pc:sldMkLst>
      </pc:sldChg>
      <pc:sldChg chg="modSp mod">
        <pc:chgData name="Jens Kaas Benner" userId="c2a75281-81f5-4f9c-ba6d-fdb03daaf822" providerId="ADAL" clId="{7542694E-5B60-D64E-8914-9F1E650A4CC8}" dt="2022-10-27T07:22:29.541" v="3077" actId="12789"/>
        <pc:sldMkLst>
          <pc:docMk/>
          <pc:sldMk cId="1319628045" sldId="1616"/>
        </pc:sldMkLst>
        <pc:spChg chg="mod">
          <ac:chgData name="Jens Kaas Benner" userId="c2a75281-81f5-4f9c-ba6d-fdb03daaf822" providerId="ADAL" clId="{7542694E-5B60-D64E-8914-9F1E650A4CC8}" dt="2022-10-27T07:22:29.541" v="3077" actId="12789"/>
          <ac:spMkLst>
            <pc:docMk/>
            <pc:sldMk cId="1319628045" sldId="1616"/>
            <ac:spMk id="7" creationId="{B80ABAF6-07D7-8742-8890-7815A3A3FB31}"/>
          </ac:spMkLst>
        </pc:spChg>
      </pc:sldChg>
      <pc:sldChg chg="addSp delSp modSp mod modClrScheme modShow chgLayout">
        <pc:chgData name="Jens Kaas Benner" userId="c2a75281-81f5-4f9c-ba6d-fdb03daaf822" providerId="ADAL" clId="{7542694E-5B60-D64E-8914-9F1E650A4CC8}" dt="2022-10-27T15:19:57.790" v="3403" actId="732"/>
        <pc:sldMkLst>
          <pc:docMk/>
          <pc:sldMk cId="1311504964" sldId="1696"/>
        </pc:sldMkLst>
        <pc:spChg chg="mod ord">
          <ac:chgData name="Jens Kaas Benner" userId="c2a75281-81f5-4f9c-ba6d-fdb03daaf822" providerId="ADAL" clId="{7542694E-5B60-D64E-8914-9F1E650A4CC8}" dt="2022-10-27T15:18:41.449" v="3390" actId="26606"/>
          <ac:spMkLst>
            <pc:docMk/>
            <pc:sldMk cId="1311504964" sldId="1696"/>
            <ac:spMk id="2" creationId="{3019C9F3-AF13-19BF-C4A0-9267BD9ADF66}"/>
          </ac:spMkLst>
        </pc:spChg>
        <pc:spChg chg="add del">
          <ac:chgData name="Jens Kaas Benner" userId="c2a75281-81f5-4f9c-ba6d-fdb03daaf822" providerId="ADAL" clId="{7542694E-5B60-D64E-8914-9F1E650A4CC8}" dt="2022-10-27T15:18:43.603" v="3391" actId="478"/>
          <ac:spMkLst>
            <pc:docMk/>
            <pc:sldMk cId="1311504964" sldId="1696"/>
            <ac:spMk id="3" creationId="{59F225F0-6E77-0FBC-1370-D046EA6927B7}"/>
          </ac:spMkLst>
        </pc:spChg>
        <pc:spChg chg="mod">
          <ac:chgData name="Jens Kaas Benner" userId="c2a75281-81f5-4f9c-ba6d-fdb03daaf822" providerId="ADAL" clId="{7542694E-5B60-D64E-8914-9F1E650A4CC8}" dt="2022-10-27T15:18:41.449" v="3390" actId="26606"/>
          <ac:spMkLst>
            <pc:docMk/>
            <pc:sldMk cId="1311504964" sldId="1696"/>
            <ac:spMk id="7" creationId="{C032D258-8CCA-C9B8-0A32-A0A951C16F77}"/>
          </ac:spMkLst>
        </pc:spChg>
        <pc:spChg chg="add del mod">
          <ac:chgData name="Jens Kaas Benner" userId="c2a75281-81f5-4f9c-ba6d-fdb03daaf822" providerId="ADAL" clId="{7542694E-5B60-D64E-8914-9F1E650A4CC8}" dt="2022-10-27T15:18:41.449" v="3390" actId="26606"/>
          <ac:spMkLst>
            <pc:docMk/>
            <pc:sldMk cId="1311504964" sldId="1696"/>
            <ac:spMk id="12" creationId="{B072AAFC-4333-E8A5-5D14-D572773D8D2A}"/>
          </ac:spMkLst>
        </pc:spChg>
        <pc:picChg chg="add mod modCrop">
          <ac:chgData name="Jens Kaas Benner" userId="c2a75281-81f5-4f9c-ba6d-fdb03daaf822" providerId="ADAL" clId="{7542694E-5B60-D64E-8914-9F1E650A4CC8}" dt="2022-10-27T15:19:57.790" v="3403" actId="732"/>
          <ac:picMkLst>
            <pc:docMk/>
            <pc:sldMk cId="1311504964" sldId="1696"/>
            <ac:picMk id="5" creationId="{029B9E5F-3A5B-B526-80A0-49E512B56E76}"/>
          </ac:picMkLst>
        </pc:picChg>
        <pc:picChg chg="del mod modCrop">
          <ac:chgData name="Jens Kaas Benner" userId="c2a75281-81f5-4f9c-ba6d-fdb03daaf822" providerId="ADAL" clId="{7542694E-5B60-D64E-8914-9F1E650A4CC8}" dt="2022-10-27T15:18:26.449" v="3385" actId="478"/>
          <ac:picMkLst>
            <pc:docMk/>
            <pc:sldMk cId="1311504964" sldId="1696"/>
            <ac:picMk id="6" creationId="{A7A4A9AB-0DF5-9725-0318-DBB49C689656}"/>
          </ac:picMkLst>
        </pc:picChg>
      </pc:sldChg>
      <pc:sldChg chg="modSp mod">
        <pc:chgData name="Jens Kaas Benner" userId="c2a75281-81f5-4f9c-ba6d-fdb03daaf822" providerId="ADAL" clId="{7542694E-5B60-D64E-8914-9F1E650A4CC8}" dt="2022-10-27T06:22:45.897" v="2890" actId="20577"/>
        <pc:sldMkLst>
          <pc:docMk/>
          <pc:sldMk cId="312023346" sldId="1699"/>
        </pc:sldMkLst>
        <pc:spChg chg="mod">
          <ac:chgData name="Jens Kaas Benner" userId="c2a75281-81f5-4f9c-ba6d-fdb03daaf822" providerId="ADAL" clId="{7542694E-5B60-D64E-8914-9F1E650A4CC8}" dt="2022-10-26T19:02:43.926" v="1224" actId="403"/>
          <ac:spMkLst>
            <pc:docMk/>
            <pc:sldMk cId="312023346" sldId="1699"/>
            <ac:spMk id="3" creationId="{CA4BF043-FE75-4973-C2EC-37C8C345D3FC}"/>
          </ac:spMkLst>
        </pc:spChg>
        <pc:spChg chg="mod">
          <ac:chgData name="Jens Kaas Benner" userId="c2a75281-81f5-4f9c-ba6d-fdb03daaf822" providerId="ADAL" clId="{7542694E-5B60-D64E-8914-9F1E650A4CC8}" dt="2022-10-27T06:22:45.897" v="2890" actId="20577"/>
          <ac:spMkLst>
            <pc:docMk/>
            <pc:sldMk cId="312023346" sldId="1699"/>
            <ac:spMk id="5" creationId="{42578224-CA39-6038-D7B5-3734CCFE05AA}"/>
          </ac:spMkLst>
        </pc:spChg>
      </pc:sldChg>
      <pc:sldChg chg="modSp mod">
        <pc:chgData name="Jens Kaas Benner" userId="c2a75281-81f5-4f9c-ba6d-fdb03daaf822" providerId="ADAL" clId="{7542694E-5B60-D64E-8914-9F1E650A4CC8}" dt="2022-10-26T11:09:38.810" v="1044" actId="1076"/>
        <pc:sldMkLst>
          <pc:docMk/>
          <pc:sldMk cId="131838073" sldId="1701"/>
        </pc:sldMkLst>
        <pc:picChg chg="mod modCrop">
          <ac:chgData name="Jens Kaas Benner" userId="c2a75281-81f5-4f9c-ba6d-fdb03daaf822" providerId="ADAL" clId="{7542694E-5B60-D64E-8914-9F1E650A4CC8}" dt="2022-10-26T11:09:38.810" v="1044" actId="1076"/>
          <ac:picMkLst>
            <pc:docMk/>
            <pc:sldMk cId="131838073" sldId="1701"/>
            <ac:picMk id="6" creationId="{406A43B6-7567-8579-7633-149B4D519CD9}"/>
          </ac:picMkLst>
        </pc:picChg>
      </pc:sldChg>
      <pc:sldChg chg="addSp delSp modSp mod modShow">
        <pc:chgData name="Jens Kaas Benner" userId="c2a75281-81f5-4f9c-ba6d-fdb03daaf822" providerId="ADAL" clId="{7542694E-5B60-D64E-8914-9F1E650A4CC8}" dt="2022-10-27T14:27:51.979" v="3115" actId="729"/>
        <pc:sldMkLst>
          <pc:docMk/>
          <pc:sldMk cId="1349289597" sldId="1848"/>
        </pc:sldMkLst>
        <pc:spChg chg="add del mod">
          <ac:chgData name="Jens Kaas Benner" userId="c2a75281-81f5-4f9c-ba6d-fdb03daaf822" providerId="ADAL" clId="{7542694E-5B60-D64E-8914-9F1E650A4CC8}" dt="2022-10-27T07:25:25.919" v="3094" actId="478"/>
          <ac:spMkLst>
            <pc:docMk/>
            <pc:sldMk cId="1349289597" sldId="1848"/>
            <ac:spMk id="2" creationId="{4D027176-9C34-087F-5B0D-40BFE4E0E85F}"/>
          </ac:spMkLst>
        </pc:spChg>
        <pc:spChg chg="add mod">
          <ac:chgData name="Jens Kaas Benner" userId="c2a75281-81f5-4f9c-ba6d-fdb03daaf822" providerId="ADAL" clId="{7542694E-5B60-D64E-8914-9F1E650A4CC8}" dt="2022-10-27T07:25:26.230" v="3095"/>
          <ac:spMkLst>
            <pc:docMk/>
            <pc:sldMk cId="1349289597" sldId="1848"/>
            <ac:spMk id="3" creationId="{2753A625-2E25-A17F-830B-3BFB40470305}"/>
          </ac:spMkLst>
        </pc:spChg>
        <pc:spChg chg="del">
          <ac:chgData name="Jens Kaas Benner" userId="c2a75281-81f5-4f9c-ba6d-fdb03daaf822" providerId="ADAL" clId="{7542694E-5B60-D64E-8914-9F1E650A4CC8}" dt="2022-10-27T05:50:27.265" v="2435" actId="478"/>
          <ac:spMkLst>
            <pc:docMk/>
            <pc:sldMk cId="1349289597" sldId="1848"/>
            <ac:spMk id="3" creationId="{34D304BA-EFD8-ACD0-A133-D26B92974AE7}"/>
          </ac:spMkLst>
        </pc:spChg>
      </pc:sldChg>
      <pc:sldChg chg="del">
        <pc:chgData name="Jens Kaas Benner" userId="c2a75281-81f5-4f9c-ba6d-fdb03daaf822" providerId="ADAL" clId="{7542694E-5B60-D64E-8914-9F1E650A4CC8}" dt="2022-10-25T18:02:48.697" v="48" actId="2696"/>
        <pc:sldMkLst>
          <pc:docMk/>
          <pc:sldMk cId="2315371967" sldId="1889"/>
        </pc:sldMkLst>
      </pc:sldChg>
      <pc:sldChg chg="addSp modSp add del mod">
        <pc:chgData name="Jens Kaas Benner" userId="c2a75281-81f5-4f9c-ba6d-fdb03daaf822" providerId="ADAL" clId="{7542694E-5B60-D64E-8914-9F1E650A4CC8}" dt="2022-10-27T07:21:26.161" v="3043" actId="2696"/>
        <pc:sldMkLst>
          <pc:docMk/>
          <pc:sldMk cId="683022410" sldId="1895"/>
        </pc:sldMkLst>
        <pc:spChg chg="add mod">
          <ac:chgData name="Jens Kaas Benner" userId="c2a75281-81f5-4f9c-ba6d-fdb03daaf822" providerId="ADAL" clId="{7542694E-5B60-D64E-8914-9F1E650A4CC8}" dt="2022-10-27T06:27:23.995" v="2916" actId="14100"/>
          <ac:spMkLst>
            <pc:docMk/>
            <pc:sldMk cId="683022410" sldId="1895"/>
            <ac:spMk id="2" creationId="{C57F7739-40CD-0304-EC6D-7F9A6A0D4DD3}"/>
          </ac:spMkLst>
        </pc:spChg>
        <pc:spChg chg="mod">
          <ac:chgData name="Jens Kaas Benner" userId="c2a75281-81f5-4f9c-ba6d-fdb03daaf822" providerId="ADAL" clId="{7542694E-5B60-D64E-8914-9F1E650A4CC8}" dt="2022-10-26T19:08:03.867" v="1334"/>
          <ac:spMkLst>
            <pc:docMk/>
            <pc:sldMk cId="683022410" sldId="1895"/>
            <ac:spMk id="6" creationId="{245CB79A-F3FD-E423-2954-078D3A766E78}"/>
          </ac:spMkLst>
        </pc:spChg>
      </pc:sldChg>
      <pc:sldChg chg="addSp delSp modSp del mod">
        <pc:chgData name="Jens Kaas Benner" userId="c2a75281-81f5-4f9c-ba6d-fdb03daaf822" providerId="ADAL" clId="{7542694E-5B60-D64E-8914-9F1E650A4CC8}" dt="2022-10-26T09:00:42.861" v="489" actId="2696"/>
        <pc:sldMkLst>
          <pc:docMk/>
          <pc:sldMk cId="286420618" sldId="1896"/>
        </pc:sldMkLst>
        <pc:spChg chg="add del">
          <ac:chgData name="Jens Kaas Benner" userId="c2a75281-81f5-4f9c-ba6d-fdb03daaf822" providerId="ADAL" clId="{7542694E-5B60-D64E-8914-9F1E650A4CC8}" dt="2022-10-25T18:34:25.097" v="303" actId="478"/>
          <ac:spMkLst>
            <pc:docMk/>
            <pc:sldMk cId="286420618" sldId="1896"/>
            <ac:spMk id="2" creationId="{8AF6A6AB-7A13-BD40-B936-DA0864F36BD2}"/>
          </ac:spMkLst>
        </pc:spChg>
        <pc:spChg chg="mod">
          <ac:chgData name="Jens Kaas Benner" userId="c2a75281-81f5-4f9c-ba6d-fdb03daaf822" providerId="ADAL" clId="{7542694E-5B60-D64E-8914-9F1E650A4CC8}" dt="2022-10-25T18:36:10.315" v="412" actId="1076"/>
          <ac:spMkLst>
            <pc:docMk/>
            <pc:sldMk cId="286420618" sldId="1896"/>
            <ac:spMk id="5" creationId="{58258A03-A6B0-6A55-2118-0E4A0202DC65}"/>
          </ac:spMkLst>
        </pc:spChg>
      </pc:sldChg>
      <pc:sldChg chg="addSp delSp modSp del mod ord">
        <pc:chgData name="Jens Kaas Benner" userId="c2a75281-81f5-4f9c-ba6d-fdb03daaf822" providerId="ADAL" clId="{7542694E-5B60-D64E-8914-9F1E650A4CC8}" dt="2022-10-26T19:12:40.632" v="1337" actId="2696"/>
        <pc:sldMkLst>
          <pc:docMk/>
          <pc:sldMk cId="1243893492" sldId="1897"/>
        </pc:sldMkLst>
        <pc:spChg chg="add del">
          <ac:chgData name="Jens Kaas Benner" userId="c2a75281-81f5-4f9c-ba6d-fdb03daaf822" providerId="ADAL" clId="{7542694E-5B60-D64E-8914-9F1E650A4CC8}" dt="2022-10-25T18:38:37.685" v="416" actId="478"/>
          <ac:spMkLst>
            <pc:docMk/>
            <pc:sldMk cId="1243893492" sldId="1897"/>
            <ac:spMk id="2" creationId="{7553B470-41FC-F4CA-68EA-35E86F80B7F7}"/>
          </ac:spMkLst>
        </pc:spChg>
        <pc:spChg chg="add mod">
          <ac:chgData name="Jens Kaas Benner" userId="c2a75281-81f5-4f9c-ba6d-fdb03daaf822" providerId="ADAL" clId="{7542694E-5B60-D64E-8914-9F1E650A4CC8}" dt="2022-10-26T10:42:12.795" v="918" actId="120"/>
          <ac:spMkLst>
            <pc:docMk/>
            <pc:sldMk cId="1243893492" sldId="1897"/>
            <ac:spMk id="3" creationId="{24E4A53D-84B0-AF3B-B51B-501152977910}"/>
          </ac:spMkLst>
        </pc:spChg>
        <pc:spChg chg="del">
          <ac:chgData name="Jens Kaas Benner" userId="c2a75281-81f5-4f9c-ba6d-fdb03daaf822" providerId="ADAL" clId="{7542694E-5B60-D64E-8914-9F1E650A4CC8}" dt="2022-10-25T18:38:08.921" v="414" actId="478"/>
          <ac:spMkLst>
            <pc:docMk/>
            <pc:sldMk cId="1243893492" sldId="1897"/>
            <ac:spMk id="6" creationId="{3C1D1782-C702-0AA4-8D30-1B58B5AC968E}"/>
          </ac:spMkLst>
        </pc:spChg>
        <pc:spChg chg="add mod">
          <ac:chgData name="Jens Kaas Benner" userId="c2a75281-81f5-4f9c-ba6d-fdb03daaf822" providerId="ADAL" clId="{7542694E-5B60-D64E-8914-9F1E650A4CC8}" dt="2022-10-26T10:38:25.444" v="900"/>
          <ac:spMkLst>
            <pc:docMk/>
            <pc:sldMk cId="1243893492" sldId="1897"/>
            <ac:spMk id="7" creationId="{3B18A3FC-CC29-B3C7-540A-66E093D0EAD4}"/>
          </ac:spMkLst>
        </pc:spChg>
        <pc:picChg chg="add mod">
          <ac:chgData name="Jens Kaas Benner" userId="c2a75281-81f5-4f9c-ba6d-fdb03daaf822" providerId="ADAL" clId="{7542694E-5B60-D64E-8914-9F1E650A4CC8}" dt="2022-10-26T10:38:25.444" v="900"/>
          <ac:picMkLst>
            <pc:docMk/>
            <pc:sldMk cId="1243893492" sldId="1897"/>
            <ac:picMk id="8" creationId="{9E08C998-6723-B60F-4C0E-266F16CA28AB}"/>
          </ac:picMkLst>
        </pc:picChg>
        <pc:picChg chg="add del mod">
          <ac:chgData name="Jens Kaas Benner" userId="c2a75281-81f5-4f9c-ba6d-fdb03daaf822" providerId="ADAL" clId="{7542694E-5B60-D64E-8914-9F1E650A4CC8}" dt="2022-10-26T09:06:47.873" v="651" actId="478"/>
          <ac:picMkLst>
            <pc:docMk/>
            <pc:sldMk cId="1243893492" sldId="1897"/>
            <ac:picMk id="5124" creationId="{B3E8FB2C-28F0-E4F9-5211-DD36CDB667B2}"/>
          </ac:picMkLst>
        </pc:picChg>
        <pc:cxnChg chg="add mod">
          <ac:chgData name="Jens Kaas Benner" userId="c2a75281-81f5-4f9c-ba6d-fdb03daaf822" providerId="ADAL" clId="{7542694E-5B60-D64E-8914-9F1E650A4CC8}" dt="2022-10-26T10:38:25.444" v="900"/>
          <ac:cxnSpMkLst>
            <pc:docMk/>
            <pc:sldMk cId="1243893492" sldId="1897"/>
            <ac:cxnSpMk id="5" creationId="{68A3CCC4-E42F-9894-88C2-60468FBE6D09}"/>
          </ac:cxnSpMkLst>
        </pc:cxnChg>
      </pc:sldChg>
      <pc:sldChg chg="del">
        <pc:chgData name="Jens Kaas Benner" userId="c2a75281-81f5-4f9c-ba6d-fdb03daaf822" providerId="ADAL" clId="{7542694E-5B60-D64E-8914-9F1E650A4CC8}" dt="2022-10-27T14:49:50.380" v="3369" actId="2696"/>
        <pc:sldMkLst>
          <pc:docMk/>
          <pc:sldMk cId="3993620305" sldId="1898"/>
        </pc:sldMkLst>
      </pc:sldChg>
      <pc:sldChg chg="addSp delSp modSp del mod modShow">
        <pc:chgData name="Jens Kaas Benner" userId="c2a75281-81f5-4f9c-ba6d-fdb03daaf822" providerId="ADAL" clId="{7542694E-5B60-D64E-8914-9F1E650A4CC8}" dt="2022-10-27T14:49:50.380" v="3369" actId="2696"/>
        <pc:sldMkLst>
          <pc:docMk/>
          <pc:sldMk cId="3652498535" sldId="1899"/>
        </pc:sldMkLst>
        <pc:spChg chg="add del mod">
          <ac:chgData name="Jens Kaas Benner" userId="c2a75281-81f5-4f9c-ba6d-fdb03daaf822" providerId="ADAL" clId="{7542694E-5B60-D64E-8914-9F1E650A4CC8}" dt="2022-10-27T07:23:01.191" v="3082" actId="478"/>
          <ac:spMkLst>
            <pc:docMk/>
            <pc:sldMk cId="3652498535" sldId="1899"/>
            <ac:spMk id="2" creationId="{FCA382CD-BBDE-8E37-D426-F28FBD545E2A}"/>
          </ac:spMkLst>
        </pc:spChg>
        <pc:spChg chg="del mod">
          <ac:chgData name="Jens Kaas Benner" userId="c2a75281-81f5-4f9c-ba6d-fdb03daaf822" providerId="ADAL" clId="{7542694E-5B60-D64E-8914-9F1E650A4CC8}" dt="2022-10-27T05:51:00.500" v="2474" actId="478"/>
          <ac:spMkLst>
            <pc:docMk/>
            <pc:sldMk cId="3652498535" sldId="1899"/>
            <ac:spMk id="3" creationId="{34D304BA-EFD8-ACD0-A133-D26B92974AE7}"/>
          </ac:spMkLst>
        </pc:spChg>
        <pc:spChg chg="add del mod">
          <ac:chgData name="Jens Kaas Benner" userId="c2a75281-81f5-4f9c-ba6d-fdb03daaf822" providerId="ADAL" clId="{7542694E-5B60-D64E-8914-9F1E650A4CC8}" dt="2022-10-27T07:25:20.776" v="3092" actId="478"/>
          <ac:spMkLst>
            <pc:docMk/>
            <pc:sldMk cId="3652498535" sldId="1899"/>
            <ac:spMk id="3" creationId="{91236E00-4F74-D056-6300-E0C9E2838DA5}"/>
          </ac:spMkLst>
        </pc:spChg>
        <pc:spChg chg="add mod">
          <ac:chgData name="Jens Kaas Benner" userId="c2a75281-81f5-4f9c-ba6d-fdb03daaf822" providerId="ADAL" clId="{7542694E-5B60-D64E-8914-9F1E650A4CC8}" dt="2022-10-27T07:25:21.200" v="3093"/>
          <ac:spMkLst>
            <pc:docMk/>
            <pc:sldMk cId="3652498535" sldId="1899"/>
            <ac:spMk id="5" creationId="{7D4A3FBC-EF3F-E5C9-ED88-3D4C148D367C}"/>
          </ac:spMkLst>
        </pc:spChg>
      </pc:sldChg>
      <pc:sldChg chg="addSp delSp modSp del mod modShow">
        <pc:chgData name="Jens Kaas Benner" userId="c2a75281-81f5-4f9c-ba6d-fdb03daaf822" providerId="ADAL" clId="{7542694E-5B60-D64E-8914-9F1E650A4CC8}" dt="2022-10-27T14:49:50.380" v="3369" actId="2696"/>
        <pc:sldMkLst>
          <pc:docMk/>
          <pc:sldMk cId="3900884439" sldId="1900"/>
        </pc:sldMkLst>
        <pc:spChg chg="add del mod">
          <ac:chgData name="Jens Kaas Benner" userId="c2a75281-81f5-4f9c-ba6d-fdb03daaf822" providerId="ADAL" clId="{7542694E-5B60-D64E-8914-9F1E650A4CC8}" dt="2022-10-27T07:25:14.623" v="3091" actId="1076"/>
          <ac:spMkLst>
            <pc:docMk/>
            <pc:sldMk cId="3900884439" sldId="1900"/>
            <ac:spMk id="2" creationId="{DCB70112-DBF1-2264-3315-5ACBC4FE9BF6}"/>
          </ac:spMkLst>
        </pc:spChg>
        <pc:spChg chg="del">
          <ac:chgData name="Jens Kaas Benner" userId="c2a75281-81f5-4f9c-ba6d-fdb03daaf822" providerId="ADAL" clId="{7542694E-5B60-D64E-8914-9F1E650A4CC8}" dt="2022-10-27T05:51:07.308" v="2476" actId="478"/>
          <ac:spMkLst>
            <pc:docMk/>
            <pc:sldMk cId="3900884439" sldId="1900"/>
            <ac:spMk id="3" creationId="{34D304BA-EFD8-ACD0-A133-D26B92974AE7}"/>
          </ac:spMkLst>
        </pc:spChg>
        <pc:spChg chg="add mod">
          <ac:chgData name="Jens Kaas Benner" userId="c2a75281-81f5-4f9c-ba6d-fdb03daaf822" providerId="ADAL" clId="{7542694E-5B60-D64E-8914-9F1E650A4CC8}" dt="2022-10-27T07:25:10.415" v="3090" actId="12789"/>
          <ac:spMkLst>
            <pc:docMk/>
            <pc:sldMk cId="3900884439" sldId="1900"/>
            <ac:spMk id="3" creationId="{E8676F8A-1241-58B8-F445-371A60038F78}"/>
          </ac:spMkLst>
        </pc:spChg>
        <pc:spChg chg="add del mod">
          <ac:chgData name="Jens Kaas Benner" userId="c2a75281-81f5-4f9c-ba6d-fdb03daaf822" providerId="ADAL" clId="{7542694E-5B60-D64E-8914-9F1E650A4CC8}" dt="2022-10-27T07:23:05.306" v="3084" actId="478"/>
          <ac:spMkLst>
            <pc:docMk/>
            <pc:sldMk cId="3900884439" sldId="1900"/>
            <ac:spMk id="6" creationId="{80ABE3E5-88CB-4B68-B531-1154386AEE12}"/>
          </ac:spMkLst>
        </pc:spChg>
        <pc:spChg chg="add del mod">
          <ac:chgData name="Jens Kaas Benner" userId="c2a75281-81f5-4f9c-ba6d-fdb03daaf822" providerId="ADAL" clId="{7542694E-5B60-D64E-8914-9F1E650A4CC8}" dt="2022-10-27T07:25:14.623" v="3091" actId="1076"/>
          <ac:spMkLst>
            <pc:docMk/>
            <pc:sldMk cId="3900884439" sldId="1900"/>
            <ac:spMk id="8" creationId="{543965B5-7E51-7295-DAF1-90BB8D9A2650}"/>
          </ac:spMkLst>
        </pc:spChg>
        <pc:picChg chg="add del mod">
          <ac:chgData name="Jens Kaas Benner" userId="c2a75281-81f5-4f9c-ba6d-fdb03daaf822" providerId="ADAL" clId="{7542694E-5B60-D64E-8914-9F1E650A4CC8}" dt="2022-10-26T09:20:56.879" v="822"/>
          <ac:picMkLst>
            <pc:docMk/>
            <pc:sldMk cId="3900884439" sldId="1900"/>
            <ac:picMk id="17410" creationId="{C650790F-DC9E-F57F-CA95-ABE34DB8BA0E}"/>
          </ac:picMkLst>
        </pc:picChg>
        <pc:cxnChg chg="add del mod">
          <ac:chgData name="Jens Kaas Benner" userId="c2a75281-81f5-4f9c-ba6d-fdb03daaf822" providerId="ADAL" clId="{7542694E-5B60-D64E-8914-9F1E650A4CC8}" dt="2022-10-27T07:25:14.623" v="3091" actId="1076"/>
          <ac:cxnSpMkLst>
            <pc:docMk/>
            <pc:sldMk cId="3900884439" sldId="1900"/>
            <ac:cxnSpMk id="5" creationId="{0328FD88-5F3F-822D-6768-0E6DB9DA24A6}"/>
          </ac:cxnSpMkLst>
        </pc:cxnChg>
        <pc:cxnChg chg="del">
          <ac:chgData name="Jens Kaas Benner" userId="c2a75281-81f5-4f9c-ba6d-fdb03daaf822" providerId="ADAL" clId="{7542694E-5B60-D64E-8914-9F1E650A4CC8}" dt="2022-10-26T09:19:36.652" v="806" actId="478"/>
          <ac:cxnSpMkLst>
            <pc:docMk/>
            <pc:sldMk cId="3900884439" sldId="1900"/>
            <ac:cxnSpMk id="6" creationId="{BBC4DCE2-1E02-B143-D420-8767198ADF54}"/>
          </ac:cxnSpMkLst>
        </pc:cxnChg>
      </pc:sldChg>
      <pc:sldChg chg="addSp delSp modSp add mod">
        <pc:chgData name="Jens Kaas Benner" userId="c2a75281-81f5-4f9c-ba6d-fdb03daaf822" providerId="ADAL" clId="{7542694E-5B60-D64E-8914-9F1E650A4CC8}" dt="2022-10-26T19:21:03.833" v="1378"/>
        <pc:sldMkLst>
          <pc:docMk/>
          <pc:sldMk cId="3077353919" sldId="1901"/>
        </pc:sldMkLst>
        <pc:spChg chg="del mod">
          <ac:chgData name="Jens Kaas Benner" userId="c2a75281-81f5-4f9c-ba6d-fdb03daaf822" providerId="ADAL" clId="{7542694E-5B60-D64E-8914-9F1E650A4CC8}" dt="2022-10-26T09:18:49.107" v="803" actId="478"/>
          <ac:spMkLst>
            <pc:docMk/>
            <pc:sldMk cId="3077353919" sldId="1901"/>
            <ac:spMk id="10" creationId="{C1255932-C571-3A54-820D-6DA8988B9E69}"/>
          </ac:spMkLst>
        </pc:spChg>
        <pc:picChg chg="add mod">
          <ac:chgData name="Jens Kaas Benner" userId="c2a75281-81f5-4f9c-ba6d-fdb03daaf822" providerId="ADAL" clId="{7542694E-5B60-D64E-8914-9F1E650A4CC8}" dt="2022-10-26T19:21:03.833" v="1378"/>
          <ac:picMkLst>
            <pc:docMk/>
            <pc:sldMk cId="3077353919" sldId="1901"/>
            <ac:picMk id="2" creationId="{449604D4-9B9E-56B3-FA9F-967783FEACC2}"/>
          </ac:picMkLst>
        </pc:picChg>
        <pc:picChg chg="del mod">
          <ac:chgData name="Jens Kaas Benner" userId="c2a75281-81f5-4f9c-ba6d-fdb03daaf822" providerId="ADAL" clId="{7542694E-5B60-D64E-8914-9F1E650A4CC8}" dt="2022-10-26T19:21:03.325" v="1377" actId="478"/>
          <ac:picMkLst>
            <pc:docMk/>
            <pc:sldMk cId="3077353919" sldId="1901"/>
            <ac:picMk id="1034" creationId="{2C663139-F9B8-E90E-BF46-16DC55A93B08}"/>
          </ac:picMkLst>
        </pc:picChg>
      </pc:sldChg>
      <pc:sldChg chg="addSp delSp modSp add del mod">
        <pc:chgData name="Jens Kaas Benner" userId="c2a75281-81f5-4f9c-ba6d-fdb03daaf822" providerId="ADAL" clId="{7542694E-5B60-D64E-8914-9F1E650A4CC8}" dt="2022-10-26T09:00:37.068" v="487" actId="2696"/>
        <pc:sldMkLst>
          <pc:docMk/>
          <pc:sldMk cId="3413174171" sldId="1901"/>
        </pc:sldMkLst>
        <pc:spChg chg="add del">
          <ac:chgData name="Jens Kaas Benner" userId="c2a75281-81f5-4f9c-ba6d-fdb03daaf822" providerId="ADAL" clId="{7542694E-5B60-D64E-8914-9F1E650A4CC8}" dt="2022-10-25T17:59:40.982" v="31"/>
          <ac:spMkLst>
            <pc:docMk/>
            <pc:sldMk cId="3413174171" sldId="1901"/>
            <ac:spMk id="5" creationId="{3E01A534-D9CD-612C-F9F5-80DE8ED7B245}"/>
          </ac:spMkLst>
        </pc:spChg>
        <pc:spChg chg="add del">
          <ac:chgData name="Jens Kaas Benner" userId="c2a75281-81f5-4f9c-ba6d-fdb03daaf822" providerId="ADAL" clId="{7542694E-5B60-D64E-8914-9F1E650A4CC8}" dt="2022-10-25T17:59:55.586" v="33"/>
          <ac:spMkLst>
            <pc:docMk/>
            <pc:sldMk cId="3413174171" sldId="1901"/>
            <ac:spMk id="6" creationId="{BF1F1A59-359E-99AC-A842-07697AAEE31C}"/>
          </ac:spMkLst>
        </pc:spChg>
        <pc:spChg chg="add del">
          <ac:chgData name="Jens Kaas Benner" userId="c2a75281-81f5-4f9c-ba6d-fdb03daaf822" providerId="ADAL" clId="{7542694E-5B60-D64E-8914-9F1E650A4CC8}" dt="2022-10-25T18:00:05.919" v="35"/>
          <ac:spMkLst>
            <pc:docMk/>
            <pc:sldMk cId="3413174171" sldId="1901"/>
            <ac:spMk id="7" creationId="{66038ABD-9F3D-4BBC-CCE7-A0F0F6E0BBBA}"/>
          </ac:spMkLst>
        </pc:spChg>
        <pc:spChg chg="add mod">
          <ac:chgData name="Jens Kaas Benner" userId="c2a75281-81f5-4f9c-ba6d-fdb03daaf822" providerId="ADAL" clId="{7542694E-5B60-D64E-8914-9F1E650A4CC8}" dt="2022-10-25T18:14:04.063" v="62" actId="2085"/>
          <ac:spMkLst>
            <pc:docMk/>
            <pc:sldMk cId="3413174171" sldId="1901"/>
            <ac:spMk id="10" creationId="{C1255932-C571-3A54-820D-6DA8988B9E69}"/>
          </ac:spMkLst>
        </pc:spChg>
        <pc:spChg chg="del">
          <ac:chgData name="Jens Kaas Benner" userId="c2a75281-81f5-4f9c-ba6d-fdb03daaf822" providerId="ADAL" clId="{7542694E-5B60-D64E-8914-9F1E650A4CC8}" dt="2022-10-25T17:56:22.165" v="2" actId="478"/>
          <ac:spMkLst>
            <pc:docMk/>
            <pc:sldMk cId="3413174171" sldId="1901"/>
            <ac:spMk id="29" creationId="{0D41F981-33F9-B644-B933-0F90A1B560DF}"/>
          </ac:spMkLst>
        </pc:spChg>
        <pc:spChg chg="del">
          <ac:chgData name="Jens Kaas Benner" userId="c2a75281-81f5-4f9c-ba6d-fdb03daaf822" providerId="ADAL" clId="{7542694E-5B60-D64E-8914-9F1E650A4CC8}" dt="2022-10-25T17:56:22.165" v="2" actId="478"/>
          <ac:spMkLst>
            <pc:docMk/>
            <pc:sldMk cId="3413174171" sldId="1901"/>
            <ac:spMk id="31" creationId="{6D5B8A50-3BAE-AB46-9BE0-ED56702FB391}"/>
          </ac:spMkLst>
        </pc:spChg>
        <pc:picChg chg="add del mod">
          <ac:chgData name="Jens Kaas Benner" userId="c2a75281-81f5-4f9c-ba6d-fdb03daaf822" providerId="ADAL" clId="{7542694E-5B60-D64E-8914-9F1E650A4CC8}" dt="2022-10-25T18:08:53.306" v="50" actId="478"/>
          <ac:picMkLst>
            <pc:docMk/>
            <pc:sldMk cId="3413174171" sldId="1901"/>
            <ac:picMk id="3" creationId="{70218964-773C-6FEF-F0C8-A4B21BBAA6F1}"/>
          </ac:picMkLst>
        </pc:picChg>
        <pc:picChg chg="add del mod">
          <ac:chgData name="Jens Kaas Benner" userId="c2a75281-81f5-4f9c-ba6d-fdb03daaf822" providerId="ADAL" clId="{7542694E-5B60-D64E-8914-9F1E650A4CC8}" dt="2022-10-25T18:00:45.116" v="40" actId="478"/>
          <ac:picMkLst>
            <pc:docMk/>
            <pc:sldMk cId="3413174171" sldId="1901"/>
            <ac:picMk id="9" creationId="{3A695889-D0E6-8938-6750-C627D7D71EE5}"/>
          </ac:picMkLst>
        </pc:picChg>
        <pc:picChg chg="del">
          <ac:chgData name="Jens Kaas Benner" userId="c2a75281-81f5-4f9c-ba6d-fdb03daaf822" providerId="ADAL" clId="{7542694E-5B60-D64E-8914-9F1E650A4CC8}" dt="2022-10-25T17:56:22.165" v="2" actId="478"/>
          <ac:picMkLst>
            <pc:docMk/>
            <pc:sldMk cId="3413174171" sldId="1901"/>
            <ac:picMk id="30" creationId="{00512B55-FB1B-2C41-B51C-34B073156FEA}"/>
          </ac:picMkLst>
        </pc:picChg>
        <pc:picChg chg="add del mod">
          <ac:chgData name="Jens Kaas Benner" userId="c2a75281-81f5-4f9c-ba6d-fdb03daaf822" providerId="ADAL" clId="{7542694E-5B60-D64E-8914-9F1E650A4CC8}" dt="2022-10-25T17:59:39.400" v="29" actId="478"/>
          <ac:picMkLst>
            <pc:docMk/>
            <pc:sldMk cId="3413174171" sldId="1901"/>
            <ac:picMk id="1026" creationId="{CEC1DC32-0BDE-9DD3-53E1-F9356EE5D418}"/>
          </ac:picMkLst>
        </pc:picChg>
        <pc:picChg chg="add mod">
          <ac:chgData name="Jens Kaas Benner" userId="c2a75281-81f5-4f9c-ba6d-fdb03daaf822" providerId="ADAL" clId="{7542694E-5B60-D64E-8914-9F1E650A4CC8}" dt="2022-10-25T18:09:12.795" v="58" actId="1076"/>
          <ac:picMkLst>
            <pc:docMk/>
            <pc:sldMk cId="3413174171" sldId="1901"/>
            <ac:picMk id="1034" creationId="{2C663139-F9B8-E90E-BF46-16DC55A93B08}"/>
          </ac:picMkLst>
        </pc:picChg>
        <pc:picChg chg="add del mod">
          <ac:chgData name="Jens Kaas Benner" userId="c2a75281-81f5-4f9c-ba6d-fdb03daaf822" providerId="ADAL" clId="{7542694E-5B60-D64E-8914-9F1E650A4CC8}" dt="2022-10-25T18:14:12.662" v="64" actId="478"/>
          <ac:picMkLst>
            <pc:docMk/>
            <pc:sldMk cId="3413174171" sldId="1901"/>
            <ac:picMk id="1036" creationId="{40F68363-3C8A-106E-D110-19D0F1B7DE3C}"/>
          </ac:picMkLst>
        </pc:picChg>
        <pc:cxnChg chg="del">
          <ac:chgData name="Jens Kaas Benner" userId="c2a75281-81f5-4f9c-ba6d-fdb03daaf822" providerId="ADAL" clId="{7542694E-5B60-D64E-8914-9F1E650A4CC8}" dt="2022-10-25T17:56:22.165" v="2" actId="478"/>
          <ac:cxnSpMkLst>
            <pc:docMk/>
            <pc:sldMk cId="3413174171" sldId="1901"/>
            <ac:cxnSpMk id="28" creationId="{56DCC0F4-EFD8-4244-A91E-4E01A0D1337F}"/>
          </ac:cxnSpMkLst>
        </pc:cxnChg>
      </pc:sldChg>
      <pc:sldChg chg="modSp add del mod">
        <pc:chgData name="Jens Kaas Benner" userId="c2a75281-81f5-4f9c-ba6d-fdb03daaf822" providerId="ADAL" clId="{7542694E-5B60-D64E-8914-9F1E650A4CC8}" dt="2022-10-27T14:30:31.263" v="3119" actId="2696"/>
        <pc:sldMkLst>
          <pc:docMk/>
          <pc:sldMk cId="2386971701" sldId="1902"/>
        </pc:sldMkLst>
        <pc:spChg chg="mod">
          <ac:chgData name="Jens Kaas Benner" userId="c2a75281-81f5-4f9c-ba6d-fdb03daaf822" providerId="ADAL" clId="{7542694E-5B60-D64E-8914-9F1E650A4CC8}" dt="2022-10-27T07:24:17.612" v="3087" actId="14100"/>
          <ac:spMkLst>
            <pc:docMk/>
            <pc:sldMk cId="2386971701" sldId="1902"/>
            <ac:spMk id="5" creationId="{42578224-CA39-6038-D7B5-3734CCFE05AA}"/>
          </ac:spMkLst>
        </pc:spChg>
      </pc:sldChg>
      <pc:sldChg chg="addSp delSp modSp add del">
        <pc:chgData name="Jens Kaas Benner" userId="c2a75281-81f5-4f9c-ba6d-fdb03daaf822" providerId="ADAL" clId="{7542694E-5B60-D64E-8914-9F1E650A4CC8}" dt="2022-10-26T11:52:49.191" v="1083" actId="2696"/>
        <pc:sldMkLst>
          <pc:docMk/>
          <pc:sldMk cId="551479054" sldId="1903"/>
        </pc:sldMkLst>
        <pc:spChg chg="add mod">
          <ac:chgData name="Jens Kaas Benner" userId="c2a75281-81f5-4f9c-ba6d-fdb03daaf822" providerId="ADAL" clId="{7542694E-5B60-D64E-8914-9F1E650A4CC8}" dt="2022-10-26T11:44:55.054" v="1065"/>
          <ac:spMkLst>
            <pc:docMk/>
            <pc:sldMk cId="551479054" sldId="1903"/>
            <ac:spMk id="5" creationId="{55036A67-8536-76FC-C7FD-0FBB97E82C1B}"/>
          </ac:spMkLst>
        </pc:spChg>
        <pc:picChg chg="add mod">
          <ac:chgData name="Jens Kaas Benner" userId="c2a75281-81f5-4f9c-ba6d-fdb03daaf822" providerId="ADAL" clId="{7542694E-5B60-D64E-8914-9F1E650A4CC8}" dt="2022-10-26T11:45:15.338" v="1071" actId="1076"/>
          <ac:picMkLst>
            <pc:docMk/>
            <pc:sldMk cId="551479054" sldId="1903"/>
            <ac:picMk id="2" creationId="{9785E171-E196-B6D2-A2E1-22EB0D46CE2A}"/>
          </ac:picMkLst>
        </pc:picChg>
        <pc:picChg chg="add del mod">
          <ac:chgData name="Jens Kaas Benner" userId="c2a75281-81f5-4f9c-ba6d-fdb03daaf822" providerId="ADAL" clId="{7542694E-5B60-D64E-8914-9F1E650A4CC8}" dt="2022-10-26T11:45:12.032" v="1069" actId="478"/>
          <ac:picMkLst>
            <pc:docMk/>
            <pc:sldMk cId="551479054" sldId="1903"/>
            <ac:picMk id="3" creationId="{F9CC1BF2-3B01-E43B-8D1F-DA8E3CB32CCF}"/>
          </ac:picMkLst>
        </pc:picChg>
        <pc:picChg chg="add mod">
          <ac:chgData name="Jens Kaas Benner" userId="c2a75281-81f5-4f9c-ba6d-fdb03daaf822" providerId="ADAL" clId="{7542694E-5B60-D64E-8914-9F1E650A4CC8}" dt="2022-10-26T11:45:12.474" v="1070"/>
          <ac:picMkLst>
            <pc:docMk/>
            <pc:sldMk cId="551479054" sldId="1903"/>
            <ac:picMk id="6" creationId="{B2C30B80-86A5-E025-9373-314F17F2BAAB}"/>
          </ac:picMkLst>
        </pc:picChg>
        <pc:picChg chg="del">
          <ac:chgData name="Jens Kaas Benner" userId="c2a75281-81f5-4f9c-ba6d-fdb03daaf822" providerId="ADAL" clId="{7542694E-5B60-D64E-8914-9F1E650A4CC8}" dt="2022-10-26T11:44:54.612" v="1064" actId="478"/>
          <ac:picMkLst>
            <pc:docMk/>
            <pc:sldMk cId="551479054" sldId="1903"/>
            <ac:picMk id="1036" creationId="{40F68363-3C8A-106E-D110-19D0F1B7DE3C}"/>
          </ac:picMkLst>
        </pc:picChg>
      </pc:sldChg>
      <pc:sldChg chg="addSp delSp modSp add del mod">
        <pc:chgData name="Jens Kaas Benner" userId="c2a75281-81f5-4f9c-ba6d-fdb03daaf822" providerId="ADAL" clId="{7542694E-5B60-D64E-8914-9F1E650A4CC8}" dt="2022-10-26T09:00:37.068" v="487" actId="2696"/>
        <pc:sldMkLst>
          <pc:docMk/>
          <pc:sldMk cId="2929723225" sldId="1903"/>
        </pc:sldMkLst>
        <pc:spChg chg="add del">
          <ac:chgData name="Jens Kaas Benner" userId="c2a75281-81f5-4f9c-ba6d-fdb03daaf822" providerId="ADAL" clId="{7542694E-5B60-D64E-8914-9F1E650A4CC8}" dt="2022-10-25T18:45:47.456" v="426" actId="478"/>
          <ac:spMkLst>
            <pc:docMk/>
            <pc:sldMk cId="2929723225" sldId="1903"/>
            <ac:spMk id="3" creationId="{687C34B7-89CC-B908-65F7-72D124665038}"/>
          </ac:spMkLst>
        </pc:spChg>
        <pc:picChg chg="add del mod">
          <ac:chgData name="Jens Kaas Benner" userId="c2a75281-81f5-4f9c-ba6d-fdb03daaf822" providerId="ADAL" clId="{7542694E-5B60-D64E-8914-9F1E650A4CC8}" dt="2022-10-25T18:48:00.972" v="439" actId="478"/>
          <ac:picMkLst>
            <pc:docMk/>
            <pc:sldMk cId="2929723225" sldId="1903"/>
            <ac:picMk id="6" creationId="{C7E541E2-FAEC-3D0C-710C-150051E59B6C}"/>
          </ac:picMkLst>
        </pc:picChg>
        <pc:picChg chg="add del mod">
          <ac:chgData name="Jens Kaas Benner" userId="c2a75281-81f5-4f9c-ba6d-fdb03daaf822" providerId="ADAL" clId="{7542694E-5B60-D64E-8914-9F1E650A4CC8}" dt="2022-10-25T18:48:00.972" v="439" actId="478"/>
          <ac:picMkLst>
            <pc:docMk/>
            <pc:sldMk cId="2929723225" sldId="1903"/>
            <ac:picMk id="8" creationId="{589ABDC9-FF53-2EE3-631C-85678154BA29}"/>
          </ac:picMkLst>
        </pc:picChg>
        <pc:picChg chg="add del">
          <ac:chgData name="Jens Kaas Benner" userId="c2a75281-81f5-4f9c-ba6d-fdb03daaf822" providerId="ADAL" clId="{7542694E-5B60-D64E-8914-9F1E650A4CC8}" dt="2022-10-25T18:47:58.408" v="438" actId="478"/>
          <ac:picMkLst>
            <pc:docMk/>
            <pc:sldMk cId="2929723225" sldId="1903"/>
            <ac:picMk id="1036" creationId="{40F68363-3C8A-106E-D110-19D0F1B7DE3C}"/>
          </ac:picMkLst>
        </pc:picChg>
      </pc:sldChg>
      <pc:sldChg chg="add del">
        <pc:chgData name="Jens Kaas Benner" userId="c2a75281-81f5-4f9c-ba6d-fdb03daaf822" providerId="ADAL" clId="{7542694E-5B60-D64E-8914-9F1E650A4CC8}" dt="2022-10-26T09:00:37.068" v="487" actId="2696"/>
        <pc:sldMkLst>
          <pc:docMk/>
          <pc:sldMk cId="797759482" sldId="1904"/>
        </pc:sldMkLst>
      </pc:sldChg>
      <pc:sldChg chg="addSp delSp modSp add del">
        <pc:chgData name="Jens Kaas Benner" userId="c2a75281-81f5-4f9c-ba6d-fdb03daaf822" providerId="ADAL" clId="{7542694E-5B60-D64E-8914-9F1E650A4CC8}" dt="2022-10-27T06:23:55.463" v="2892" actId="14100"/>
        <pc:sldMkLst>
          <pc:docMk/>
          <pc:sldMk cId="3534723978" sldId="1904"/>
        </pc:sldMkLst>
        <pc:spChg chg="del">
          <ac:chgData name="Jens Kaas Benner" userId="c2a75281-81f5-4f9c-ba6d-fdb03daaf822" providerId="ADAL" clId="{7542694E-5B60-D64E-8914-9F1E650A4CC8}" dt="2022-10-26T11:44:35.239" v="1061" actId="478"/>
          <ac:spMkLst>
            <pc:docMk/>
            <pc:sldMk cId="3534723978" sldId="1904"/>
            <ac:spMk id="10" creationId="{C1255932-C571-3A54-820D-6DA8988B9E69}"/>
          </ac:spMkLst>
        </pc:spChg>
        <pc:picChg chg="mod">
          <ac:chgData name="Jens Kaas Benner" userId="c2a75281-81f5-4f9c-ba6d-fdb03daaf822" providerId="ADAL" clId="{7542694E-5B60-D64E-8914-9F1E650A4CC8}" dt="2022-10-26T11:52:30.220" v="1076" actId="1076"/>
          <ac:picMkLst>
            <pc:docMk/>
            <pc:sldMk cId="3534723978" sldId="1904"/>
            <ac:picMk id="1034" creationId="{2C663139-F9B8-E90E-BF46-16DC55A93B08}"/>
          </ac:picMkLst>
        </pc:picChg>
        <pc:picChg chg="del">
          <ac:chgData name="Jens Kaas Benner" userId="c2a75281-81f5-4f9c-ba6d-fdb03daaf822" providerId="ADAL" clId="{7542694E-5B60-D64E-8914-9F1E650A4CC8}" dt="2022-10-26T11:44:35.239" v="1061" actId="478"/>
          <ac:picMkLst>
            <pc:docMk/>
            <pc:sldMk cId="3534723978" sldId="1904"/>
            <ac:picMk id="1036" creationId="{40F68363-3C8A-106E-D110-19D0F1B7DE3C}"/>
          </ac:picMkLst>
        </pc:picChg>
        <pc:picChg chg="add del mod">
          <ac:chgData name="Jens Kaas Benner" userId="c2a75281-81f5-4f9c-ba6d-fdb03daaf822" providerId="ADAL" clId="{7542694E-5B60-D64E-8914-9F1E650A4CC8}" dt="2022-10-26T11:45:00.370" v="1068" actId="478"/>
          <ac:picMkLst>
            <pc:docMk/>
            <pc:sldMk cId="3534723978" sldId="1904"/>
            <ac:picMk id="11266" creationId="{8A82F505-EE8E-9CA9-B3C4-775B8C5C11EB}"/>
          </ac:picMkLst>
        </pc:picChg>
        <pc:picChg chg="add mod">
          <ac:chgData name="Jens Kaas Benner" userId="c2a75281-81f5-4f9c-ba6d-fdb03daaf822" providerId="ADAL" clId="{7542694E-5B60-D64E-8914-9F1E650A4CC8}" dt="2022-10-27T06:23:55.463" v="2892" actId="14100"/>
          <ac:picMkLst>
            <pc:docMk/>
            <pc:sldMk cId="3534723978" sldId="1904"/>
            <ac:picMk id="11268" creationId="{8419EE28-BB89-E371-DA12-CB0510A629AD}"/>
          </ac:picMkLst>
        </pc:picChg>
      </pc:sldChg>
      <pc:sldChg chg="addSp modSp add del mod">
        <pc:chgData name="Jens Kaas Benner" userId="c2a75281-81f5-4f9c-ba6d-fdb03daaf822" providerId="ADAL" clId="{7542694E-5B60-D64E-8914-9F1E650A4CC8}" dt="2022-10-25T18:19:01.718" v="87" actId="2696"/>
        <pc:sldMkLst>
          <pc:docMk/>
          <pc:sldMk cId="1208626376" sldId="1905"/>
        </pc:sldMkLst>
        <pc:spChg chg="add mod">
          <ac:chgData name="Jens Kaas Benner" userId="c2a75281-81f5-4f9c-ba6d-fdb03daaf822" providerId="ADAL" clId="{7542694E-5B60-D64E-8914-9F1E650A4CC8}" dt="2022-10-25T18:18:18.260" v="86"/>
          <ac:spMkLst>
            <pc:docMk/>
            <pc:sldMk cId="1208626376" sldId="1905"/>
            <ac:spMk id="2" creationId="{12001B4C-A0F5-CA96-B95F-554F6888D46D}"/>
          </ac:spMkLst>
        </pc:spChg>
      </pc:sldChg>
      <pc:sldChg chg="addSp delSp modSp add del mod">
        <pc:chgData name="Jens Kaas Benner" userId="c2a75281-81f5-4f9c-ba6d-fdb03daaf822" providerId="ADAL" clId="{7542694E-5B60-D64E-8914-9F1E650A4CC8}" dt="2022-10-25T18:27:55.853" v="301" actId="2696"/>
        <pc:sldMkLst>
          <pc:docMk/>
          <pc:sldMk cId="2897176221" sldId="1905"/>
        </pc:sldMkLst>
        <pc:spChg chg="add mod">
          <ac:chgData name="Jens Kaas Benner" userId="c2a75281-81f5-4f9c-ba6d-fdb03daaf822" providerId="ADAL" clId="{7542694E-5B60-D64E-8914-9F1E650A4CC8}" dt="2022-10-25T18:22:08.469" v="131" actId="115"/>
          <ac:spMkLst>
            <pc:docMk/>
            <pc:sldMk cId="2897176221" sldId="1905"/>
            <ac:spMk id="5" creationId="{3EF9C96C-E4BE-0447-A37D-CB471A2E7BD4}"/>
          </ac:spMkLst>
        </pc:spChg>
        <pc:spChg chg="del">
          <ac:chgData name="Jens Kaas Benner" userId="c2a75281-81f5-4f9c-ba6d-fdb03daaf822" providerId="ADAL" clId="{7542694E-5B60-D64E-8914-9F1E650A4CC8}" dt="2022-10-25T18:21:44.929" v="89" actId="478"/>
          <ac:spMkLst>
            <pc:docMk/>
            <pc:sldMk cId="2897176221" sldId="1905"/>
            <ac:spMk id="13" creationId="{A0E28C5F-9B7C-4D43-93AB-30AF7745349A}"/>
          </ac:spMkLst>
        </pc:spChg>
        <pc:picChg chg="mod">
          <ac:chgData name="Jens Kaas Benner" userId="c2a75281-81f5-4f9c-ba6d-fdb03daaf822" providerId="ADAL" clId="{7542694E-5B60-D64E-8914-9F1E650A4CC8}" dt="2022-10-25T18:21:49.155" v="91" actId="14100"/>
          <ac:picMkLst>
            <pc:docMk/>
            <pc:sldMk cId="2897176221" sldId="1905"/>
            <ac:picMk id="2052" creationId="{B1ADDFC6-A5C2-CE42-B441-3262F1A9F528}"/>
          </ac:picMkLst>
        </pc:picChg>
      </pc:sldChg>
      <pc:sldChg chg="addSp delSp modSp add mod ord">
        <pc:chgData name="Jens Kaas Benner" userId="c2a75281-81f5-4f9c-ba6d-fdb03daaf822" providerId="ADAL" clId="{7542694E-5B60-D64E-8914-9F1E650A4CC8}" dt="2022-10-27T14:55:35.986" v="3370" actId="20578"/>
        <pc:sldMkLst>
          <pc:docMk/>
          <pc:sldMk cId="3121283767" sldId="1906"/>
        </pc:sldMkLst>
        <pc:spChg chg="del mod">
          <ac:chgData name="Jens Kaas Benner" userId="c2a75281-81f5-4f9c-ba6d-fdb03daaf822" providerId="ADAL" clId="{7542694E-5B60-D64E-8914-9F1E650A4CC8}" dt="2022-10-25T18:23:32.858" v="135" actId="478"/>
          <ac:spMkLst>
            <pc:docMk/>
            <pc:sldMk cId="3121283767" sldId="1906"/>
            <ac:spMk id="2" creationId="{8AF6A6AB-7A13-BD40-B936-DA0864F36BD2}"/>
          </ac:spMkLst>
        </pc:spChg>
        <pc:spChg chg="add mod topLvl">
          <ac:chgData name="Jens Kaas Benner" userId="c2a75281-81f5-4f9c-ba6d-fdb03daaf822" providerId="ADAL" clId="{7542694E-5B60-D64E-8914-9F1E650A4CC8}" dt="2022-10-26T12:00:52.903" v="1200" actId="478"/>
          <ac:spMkLst>
            <pc:docMk/>
            <pc:sldMk cId="3121283767" sldId="1906"/>
            <ac:spMk id="3" creationId="{B138D62C-4847-10D4-6D86-00A8A13AD5DA}"/>
          </ac:spMkLst>
        </pc:spChg>
        <pc:spChg chg="del">
          <ac:chgData name="Jens Kaas Benner" userId="c2a75281-81f5-4f9c-ba6d-fdb03daaf822" providerId="ADAL" clId="{7542694E-5B60-D64E-8914-9F1E650A4CC8}" dt="2022-10-25T18:23:32.858" v="135" actId="478"/>
          <ac:spMkLst>
            <pc:docMk/>
            <pc:sldMk cId="3121283767" sldId="1906"/>
            <ac:spMk id="5" creationId="{58258A03-A6B0-6A55-2118-0E4A0202DC65}"/>
          </ac:spMkLst>
        </pc:spChg>
        <pc:grpChg chg="add del mod">
          <ac:chgData name="Jens Kaas Benner" userId="c2a75281-81f5-4f9c-ba6d-fdb03daaf822" providerId="ADAL" clId="{7542694E-5B60-D64E-8914-9F1E650A4CC8}" dt="2022-10-26T12:00:52.903" v="1200" actId="478"/>
          <ac:grpSpMkLst>
            <pc:docMk/>
            <pc:sldMk cId="3121283767" sldId="1906"/>
            <ac:grpSpMk id="10" creationId="{D2F779CD-F52D-F85E-28A5-C8526F459D76}"/>
          </ac:grpSpMkLst>
        </pc:grpChg>
        <pc:picChg chg="add del mod">
          <ac:chgData name="Jens Kaas Benner" userId="c2a75281-81f5-4f9c-ba6d-fdb03daaf822" providerId="ADAL" clId="{7542694E-5B60-D64E-8914-9F1E650A4CC8}" dt="2022-10-25T18:24:24.964" v="145" actId="478"/>
          <ac:picMkLst>
            <pc:docMk/>
            <pc:sldMk cId="3121283767" sldId="1906"/>
            <ac:picMk id="7" creationId="{91E1C6CF-BC8B-E140-99AE-900860F9FE4E}"/>
          </ac:picMkLst>
        </pc:picChg>
        <pc:picChg chg="add del mod topLvl">
          <ac:chgData name="Jens Kaas Benner" userId="c2a75281-81f5-4f9c-ba6d-fdb03daaf822" providerId="ADAL" clId="{7542694E-5B60-D64E-8914-9F1E650A4CC8}" dt="2022-10-26T12:00:52.903" v="1200" actId="478"/>
          <ac:picMkLst>
            <pc:docMk/>
            <pc:sldMk cId="3121283767" sldId="1906"/>
            <ac:picMk id="9" creationId="{DCAB27E2-FBC0-1DCF-437A-B19864EEA5C8}"/>
          </ac:picMkLst>
        </pc:picChg>
        <pc:picChg chg="add mod">
          <ac:chgData name="Jens Kaas Benner" userId="c2a75281-81f5-4f9c-ba6d-fdb03daaf822" providerId="ADAL" clId="{7542694E-5B60-D64E-8914-9F1E650A4CC8}" dt="2022-10-26T12:01:25.281" v="1204" actId="12789"/>
          <ac:picMkLst>
            <pc:docMk/>
            <pc:sldMk cId="3121283767" sldId="1906"/>
            <ac:picMk id="11" creationId="{A0D1BA17-925C-3954-B954-31A09D6EE822}"/>
          </ac:picMkLst>
        </pc:picChg>
      </pc:sldChg>
      <pc:sldChg chg="addSp modSp add del mod">
        <pc:chgData name="Jens Kaas Benner" userId="c2a75281-81f5-4f9c-ba6d-fdb03daaf822" providerId="ADAL" clId="{7542694E-5B60-D64E-8914-9F1E650A4CC8}" dt="2022-10-25T18:39:29.519" v="424" actId="2696"/>
        <pc:sldMkLst>
          <pc:docMk/>
          <pc:sldMk cId="3108723066" sldId="1907"/>
        </pc:sldMkLst>
        <pc:spChg chg="add mod">
          <ac:chgData name="Jens Kaas Benner" userId="c2a75281-81f5-4f9c-ba6d-fdb03daaf822" providerId="ADAL" clId="{7542694E-5B60-D64E-8914-9F1E650A4CC8}" dt="2022-10-25T18:26:23.288" v="249" actId="1076"/>
          <ac:spMkLst>
            <pc:docMk/>
            <pc:sldMk cId="3108723066" sldId="1907"/>
            <ac:spMk id="2" creationId="{6CD59CED-3588-36DE-CA7E-D4BC02D88FB2}"/>
          </ac:spMkLst>
        </pc:spChg>
        <pc:picChg chg="mod">
          <ac:chgData name="Jens Kaas Benner" userId="c2a75281-81f5-4f9c-ba6d-fdb03daaf822" providerId="ADAL" clId="{7542694E-5B60-D64E-8914-9F1E650A4CC8}" dt="2022-10-25T18:24:58.054" v="154" actId="14100"/>
          <ac:picMkLst>
            <pc:docMk/>
            <pc:sldMk cId="3108723066" sldId="1907"/>
            <ac:picMk id="9" creationId="{DCAB27E2-FBC0-1DCF-437A-B19864EEA5C8}"/>
          </ac:picMkLst>
        </pc:picChg>
      </pc:sldChg>
      <pc:sldChg chg="modSp add del mod">
        <pc:chgData name="Jens Kaas Benner" userId="c2a75281-81f5-4f9c-ba6d-fdb03daaf822" providerId="ADAL" clId="{7542694E-5B60-D64E-8914-9F1E650A4CC8}" dt="2022-10-25T18:39:29.519" v="424" actId="2696"/>
        <pc:sldMkLst>
          <pc:docMk/>
          <pc:sldMk cId="3422630102" sldId="1908"/>
        </pc:sldMkLst>
        <pc:spChg chg="mod">
          <ac:chgData name="Jens Kaas Benner" userId="c2a75281-81f5-4f9c-ba6d-fdb03daaf822" providerId="ADAL" clId="{7542694E-5B60-D64E-8914-9F1E650A4CC8}" dt="2022-10-25T18:26:45.815" v="300" actId="20577"/>
          <ac:spMkLst>
            <pc:docMk/>
            <pc:sldMk cId="3422630102" sldId="1908"/>
            <ac:spMk id="2" creationId="{6CD59CED-3588-36DE-CA7E-D4BC02D88FB2}"/>
          </ac:spMkLst>
        </pc:spChg>
      </pc:sldChg>
      <pc:sldChg chg="addSp delSp modSp add del mod ord">
        <pc:chgData name="Jens Kaas Benner" userId="c2a75281-81f5-4f9c-ba6d-fdb03daaf822" providerId="ADAL" clId="{7542694E-5B60-D64E-8914-9F1E650A4CC8}" dt="2022-10-27T14:49:37.567" v="3368" actId="2696"/>
        <pc:sldMkLst>
          <pc:docMk/>
          <pc:sldMk cId="859156077" sldId="1909"/>
        </pc:sldMkLst>
        <pc:spChg chg="del mod">
          <ac:chgData name="Jens Kaas Benner" userId="c2a75281-81f5-4f9c-ba6d-fdb03daaf822" providerId="ADAL" clId="{7542694E-5B60-D64E-8914-9F1E650A4CC8}" dt="2022-10-26T09:15:23.265" v="751" actId="478"/>
          <ac:spMkLst>
            <pc:docMk/>
            <pc:sldMk cId="859156077" sldId="1909"/>
            <ac:spMk id="6" creationId="{3C1D1782-C702-0AA4-8D30-1B58B5AC968E}"/>
          </ac:spMkLst>
        </pc:spChg>
        <pc:spChg chg="add mod">
          <ac:chgData name="Jens Kaas Benner" userId="c2a75281-81f5-4f9c-ba6d-fdb03daaf822" providerId="ADAL" clId="{7542694E-5B60-D64E-8914-9F1E650A4CC8}" dt="2022-10-26T10:42:01.577" v="916" actId="1076"/>
          <ac:spMkLst>
            <pc:docMk/>
            <pc:sldMk cId="859156077" sldId="1909"/>
            <ac:spMk id="8" creationId="{AE77BFBF-7464-8656-7823-DE77D8F277E6}"/>
          </ac:spMkLst>
        </pc:spChg>
        <pc:spChg chg="add mod">
          <ac:chgData name="Jens Kaas Benner" userId="c2a75281-81f5-4f9c-ba6d-fdb03daaf822" providerId="ADAL" clId="{7542694E-5B60-D64E-8914-9F1E650A4CC8}" dt="2022-10-26T10:41:58.944" v="915" actId="14100"/>
          <ac:spMkLst>
            <pc:docMk/>
            <pc:sldMk cId="859156077" sldId="1909"/>
            <ac:spMk id="9" creationId="{C7F2CCC7-CA62-4555-CFFA-93B3E594FCCC}"/>
          </ac:spMkLst>
        </pc:spChg>
        <pc:spChg chg="add del mod">
          <ac:chgData name="Jens Kaas Benner" userId="c2a75281-81f5-4f9c-ba6d-fdb03daaf822" providerId="ADAL" clId="{7542694E-5B60-D64E-8914-9F1E650A4CC8}" dt="2022-10-26T10:42:46.299" v="923" actId="478"/>
          <ac:spMkLst>
            <pc:docMk/>
            <pc:sldMk cId="859156077" sldId="1909"/>
            <ac:spMk id="10" creationId="{949D7590-2CFA-F176-61D8-472EF775BDEB}"/>
          </ac:spMkLst>
        </pc:spChg>
        <pc:spChg chg="add del mod">
          <ac:chgData name="Jens Kaas Benner" userId="c2a75281-81f5-4f9c-ba6d-fdb03daaf822" providerId="ADAL" clId="{7542694E-5B60-D64E-8914-9F1E650A4CC8}" dt="2022-10-26T10:43:00.155" v="928" actId="478"/>
          <ac:spMkLst>
            <pc:docMk/>
            <pc:sldMk cId="859156077" sldId="1909"/>
            <ac:spMk id="11" creationId="{5FA5494C-C9DD-8C18-F56B-78DDA5C8DA68}"/>
          </ac:spMkLst>
        </pc:spChg>
        <pc:spChg chg="add del mod">
          <ac:chgData name="Jens Kaas Benner" userId="c2a75281-81f5-4f9c-ba6d-fdb03daaf822" providerId="ADAL" clId="{7542694E-5B60-D64E-8914-9F1E650A4CC8}" dt="2022-10-26T10:43:40.549" v="987" actId="478"/>
          <ac:spMkLst>
            <pc:docMk/>
            <pc:sldMk cId="859156077" sldId="1909"/>
            <ac:spMk id="15" creationId="{2E162691-526D-71DB-D493-D8A53E1D429D}"/>
          </ac:spMkLst>
        </pc:spChg>
        <pc:spChg chg="add del mod">
          <ac:chgData name="Jens Kaas Benner" userId="c2a75281-81f5-4f9c-ba6d-fdb03daaf822" providerId="ADAL" clId="{7542694E-5B60-D64E-8914-9F1E650A4CC8}" dt="2022-10-26T10:43:40.549" v="987" actId="478"/>
          <ac:spMkLst>
            <pc:docMk/>
            <pc:sldMk cId="859156077" sldId="1909"/>
            <ac:spMk id="17" creationId="{46BEDDB3-1798-3D48-87DB-24B21E799533}"/>
          </ac:spMkLst>
        </pc:spChg>
        <pc:spChg chg="add del mod">
          <ac:chgData name="Jens Kaas Benner" userId="c2a75281-81f5-4f9c-ba6d-fdb03daaf822" providerId="ADAL" clId="{7542694E-5B60-D64E-8914-9F1E650A4CC8}" dt="2022-10-26T10:45:21.763" v="1018" actId="478"/>
          <ac:spMkLst>
            <pc:docMk/>
            <pc:sldMk cId="859156077" sldId="1909"/>
            <ac:spMk id="18" creationId="{1A550989-9137-421B-8512-3B17EE7A7B63}"/>
          </ac:spMkLst>
        </pc:spChg>
        <pc:spChg chg="add del mod">
          <ac:chgData name="Jens Kaas Benner" userId="c2a75281-81f5-4f9c-ba6d-fdb03daaf822" providerId="ADAL" clId="{7542694E-5B60-D64E-8914-9F1E650A4CC8}" dt="2022-10-26T10:43:50.417" v="989" actId="478"/>
          <ac:spMkLst>
            <pc:docMk/>
            <pc:sldMk cId="859156077" sldId="1909"/>
            <ac:spMk id="19" creationId="{4D95E2F7-DDFA-6C03-FA6D-5409D01E9F41}"/>
          </ac:spMkLst>
        </pc:spChg>
        <pc:spChg chg="add del mod">
          <ac:chgData name="Jens Kaas Benner" userId="c2a75281-81f5-4f9c-ba6d-fdb03daaf822" providerId="ADAL" clId="{7542694E-5B60-D64E-8914-9F1E650A4CC8}" dt="2022-10-26T10:45:17.763" v="1017" actId="478"/>
          <ac:spMkLst>
            <pc:docMk/>
            <pc:sldMk cId="859156077" sldId="1909"/>
            <ac:spMk id="21" creationId="{25AAB0F2-1EFC-E623-F5E3-F7027316F341}"/>
          </ac:spMkLst>
        </pc:spChg>
        <pc:spChg chg="add del mod">
          <ac:chgData name="Jens Kaas Benner" userId="c2a75281-81f5-4f9c-ba6d-fdb03daaf822" providerId="ADAL" clId="{7542694E-5B60-D64E-8914-9F1E650A4CC8}" dt="2022-10-26T10:45:17.763" v="1017" actId="478"/>
          <ac:spMkLst>
            <pc:docMk/>
            <pc:sldMk cId="859156077" sldId="1909"/>
            <ac:spMk id="23" creationId="{8A7D8244-7E0F-DE63-0DAA-9E6C8A501BD8}"/>
          </ac:spMkLst>
        </pc:spChg>
        <pc:spChg chg="add del mod">
          <ac:chgData name="Jens Kaas Benner" userId="c2a75281-81f5-4f9c-ba6d-fdb03daaf822" providerId="ADAL" clId="{7542694E-5B60-D64E-8914-9F1E650A4CC8}" dt="2022-10-26T10:45:17.763" v="1017" actId="478"/>
          <ac:spMkLst>
            <pc:docMk/>
            <pc:sldMk cId="859156077" sldId="1909"/>
            <ac:spMk id="24" creationId="{20F8956C-6435-556B-0D55-583DBDA76FAE}"/>
          </ac:spMkLst>
        </pc:spChg>
        <pc:spChg chg="mod topLvl">
          <ac:chgData name="Jens Kaas Benner" userId="c2a75281-81f5-4f9c-ba6d-fdb03daaf822" providerId="ADAL" clId="{7542694E-5B60-D64E-8914-9F1E650A4CC8}" dt="2022-10-26T11:57:48.835" v="1098" actId="14100"/>
          <ac:spMkLst>
            <pc:docMk/>
            <pc:sldMk cId="859156077" sldId="1909"/>
            <ac:spMk id="30" creationId="{8243A8C1-2098-7D82-DEF8-0185F265EF6F}"/>
          </ac:spMkLst>
        </pc:spChg>
        <pc:grpChg chg="add del mod">
          <ac:chgData name="Jens Kaas Benner" userId="c2a75281-81f5-4f9c-ba6d-fdb03daaf822" providerId="ADAL" clId="{7542694E-5B60-D64E-8914-9F1E650A4CC8}" dt="2022-10-26T11:57:18.743" v="1089" actId="478"/>
          <ac:grpSpMkLst>
            <pc:docMk/>
            <pc:sldMk cId="859156077" sldId="1909"/>
            <ac:grpSpMk id="12" creationId="{5851C156-18DE-013A-62E0-5EEDB96DF181}"/>
          </ac:grpSpMkLst>
        </pc:grpChg>
        <pc:grpChg chg="add del mod">
          <ac:chgData name="Jens Kaas Benner" userId="c2a75281-81f5-4f9c-ba6d-fdb03daaf822" providerId="ADAL" clId="{7542694E-5B60-D64E-8914-9F1E650A4CC8}" dt="2022-10-26T11:57:20.479" v="1090" actId="478"/>
          <ac:grpSpMkLst>
            <pc:docMk/>
            <pc:sldMk cId="859156077" sldId="1909"/>
            <ac:grpSpMk id="13" creationId="{FCF75247-67D8-CF82-E0A8-D1F172AE5820}"/>
          </ac:grpSpMkLst>
        </pc:grpChg>
        <pc:grpChg chg="add del mod">
          <ac:chgData name="Jens Kaas Benner" userId="c2a75281-81f5-4f9c-ba6d-fdb03daaf822" providerId="ADAL" clId="{7542694E-5B60-D64E-8914-9F1E650A4CC8}" dt="2022-10-26T11:57:43.847" v="1097" actId="165"/>
          <ac:grpSpMkLst>
            <pc:docMk/>
            <pc:sldMk cId="859156077" sldId="1909"/>
            <ac:grpSpMk id="29" creationId="{4FF3E249-C06D-A233-EB15-B80846E9C657}"/>
          </ac:grpSpMkLst>
        </pc:grpChg>
        <pc:picChg chg="add mod">
          <ac:chgData name="Jens Kaas Benner" userId="c2a75281-81f5-4f9c-ba6d-fdb03daaf822" providerId="ADAL" clId="{7542694E-5B60-D64E-8914-9F1E650A4CC8}" dt="2022-10-26T10:42:01.577" v="916" actId="1076"/>
          <ac:picMkLst>
            <pc:docMk/>
            <pc:sldMk cId="859156077" sldId="1909"/>
            <ac:picMk id="2" creationId="{A20590B5-F5D1-357D-29AF-54FE65AB2312}"/>
          </ac:picMkLst>
        </pc:picChg>
        <pc:picChg chg="add del">
          <ac:chgData name="Jens Kaas Benner" userId="c2a75281-81f5-4f9c-ba6d-fdb03daaf822" providerId="ADAL" clId="{7542694E-5B60-D64E-8914-9F1E650A4CC8}" dt="2022-10-26T09:15:47.810" v="755" actId="478"/>
          <ac:picMkLst>
            <pc:docMk/>
            <pc:sldMk cId="859156077" sldId="1909"/>
            <ac:picMk id="3" creationId="{6D424AC3-BB30-98DC-3A5F-2FBB6A4528C1}"/>
          </ac:picMkLst>
        </pc:picChg>
        <pc:picChg chg="add del mod">
          <ac:chgData name="Jens Kaas Benner" userId="c2a75281-81f5-4f9c-ba6d-fdb03daaf822" providerId="ADAL" clId="{7542694E-5B60-D64E-8914-9F1E650A4CC8}" dt="2022-10-26T09:16:02.667" v="758" actId="478"/>
          <ac:picMkLst>
            <pc:docMk/>
            <pc:sldMk cId="859156077" sldId="1909"/>
            <ac:picMk id="5" creationId="{8324A9F1-ACB1-6036-45AB-D63A4398A634}"/>
          </ac:picMkLst>
        </pc:picChg>
        <pc:picChg chg="add mod">
          <ac:chgData name="Jens Kaas Benner" userId="c2a75281-81f5-4f9c-ba6d-fdb03daaf822" providerId="ADAL" clId="{7542694E-5B60-D64E-8914-9F1E650A4CC8}" dt="2022-10-26T10:41:58.944" v="915" actId="14100"/>
          <ac:picMkLst>
            <pc:docMk/>
            <pc:sldMk cId="859156077" sldId="1909"/>
            <ac:picMk id="7" creationId="{F760129E-E4FF-EC8A-2016-C863F2311E51}"/>
          </ac:picMkLst>
        </pc:picChg>
        <pc:picChg chg="add del mod">
          <ac:chgData name="Jens Kaas Benner" userId="c2a75281-81f5-4f9c-ba6d-fdb03daaf822" providerId="ADAL" clId="{7542694E-5B60-D64E-8914-9F1E650A4CC8}" dt="2022-10-26T10:43:40.549" v="987" actId="478"/>
          <ac:picMkLst>
            <pc:docMk/>
            <pc:sldMk cId="859156077" sldId="1909"/>
            <ac:picMk id="16" creationId="{943FA9E0-2C4D-2BBF-640A-5AD31D1BED9F}"/>
          </ac:picMkLst>
        </pc:picChg>
        <pc:picChg chg="add del mod">
          <ac:chgData name="Jens Kaas Benner" userId="c2a75281-81f5-4f9c-ba6d-fdb03daaf822" providerId="ADAL" clId="{7542694E-5B60-D64E-8914-9F1E650A4CC8}" dt="2022-10-26T10:45:17.763" v="1017" actId="478"/>
          <ac:picMkLst>
            <pc:docMk/>
            <pc:sldMk cId="859156077" sldId="1909"/>
            <ac:picMk id="22" creationId="{68F8303E-E084-8DF7-8D3A-33681FF27B9F}"/>
          </ac:picMkLst>
        </pc:picChg>
        <pc:picChg chg="add mod">
          <ac:chgData name="Jens Kaas Benner" userId="c2a75281-81f5-4f9c-ba6d-fdb03daaf822" providerId="ADAL" clId="{7542694E-5B60-D64E-8914-9F1E650A4CC8}" dt="2022-10-26T11:57:33.618" v="1095" actId="1076"/>
          <ac:picMkLst>
            <pc:docMk/>
            <pc:sldMk cId="859156077" sldId="1909"/>
            <ac:picMk id="28" creationId="{374F63F1-892D-A78D-1876-9FB1E1EBA3F4}"/>
          </ac:picMkLst>
        </pc:picChg>
        <pc:picChg chg="mod topLvl">
          <ac:chgData name="Jens Kaas Benner" userId="c2a75281-81f5-4f9c-ba6d-fdb03daaf822" providerId="ADAL" clId="{7542694E-5B60-D64E-8914-9F1E650A4CC8}" dt="2022-10-26T11:58:02.735" v="1103" actId="1076"/>
          <ac:picMkLst>
            <pc:docMk/>
            <pc:sldMk cId="859156077" sldId="1909"/>
            <ac:picMk id="31" creationId="{8215A6E2-D56F-4BC9-536E-8E4D8691C079}"/>
          </ac:picMkLst>
        </pc:picChg>
        <pc:cxnChg chg="add del mod">
          <ac:chgData name="Jens Kaas Benner" userId="c2a75281-81f5-4f9c-ba6d-fdb03daaf822" providerId="ADAL" clId="{7542694E-5B60-D64E-8914-9F1E650A4CC8}" dt="2022-10-26T10:43:40.549" v="987" actId="478"/>
          <ac:cxnSpMkLst>
            <pc:docMk/>
            <pc:sldMk cId="859156077" sldId="1909"/>
            <ac:cxnSpMk id="14" creationId="{069D15EF-9B1A-C62D-6790-00E0591A5376}"/>
          </ac:cxnSpMkLst>
        </pc:cxnChg>
        <pc:cxnChg chg="add del mod">
          <ac:chgData name="Jens Kaas Benner" userId="c2a75281-81f5-4f9c-ba6d-fdb03daaf822" providerId="ADAL" clId="{7542694E-5B60-D64E-8914-9F1E650A4CC8}" dt="2022-10-26T10:45:17.763" v="1017" actId="478"/>
          <ac:cxnSpMkLst>
            <pc:docMk/>
            <pc:sldMk cId="859156077" sldId="1909"/>
            <ac:cxnSpMk id="20" creationId="{7FAEA00D-EA20-000A-5B35-E1F3E566FF99}"/>
          </ac:cxnSpMkLst>
        </pc:cxnChg>
        <pc:cxnChg chg="add del mod">
          <ac:chgData name="Jens Kaas Benner" userId="c2a75281-81f5-4f9c-ba6d-fdb03daaf822" providerId="ADAL" clId="{7542694E-5B60-D64E-8914-9F1E650A4CC8}" dt="2022-10-26T11:57:58.230" v="1102" actId="478"/>
          <ac:cxnSpMkLst>
            <pc:docMk/>
            <pc:sldMk cId="859156077" sldId="1909"/>
            <ac:cxnSpMk id="26" creationId="{4CCF4810-975A-15FF-E5D8-5CBDA2102D53}"/>
          </ac:cxnSpMkLst>
        </pc:cxnChg>
      </pc:sldChg>
      <pc:sldChg chg="addSp delSp modSp add del mod">
        <pc:chgData name="Jens Kaas Benner" userId="c2a75281-81f5-4f9c-ba6d-fdb03daaf822" providerId="ADAL" clId="{7542694E-5B60-D64E-8914-9F1E650A4CC8}" dt="2022-10-26T11:50:48.583" v="1072" actId="2696"/>
        <pc:sldMkLst>
          <pc:docMk/>
          <pc:sldMk cId="3395011557" sldId="1910"/>
        </pc:sldMkLst>
        <pc:spChg chg="add mod">
          <ac:chgData name="Jens Kaas Benner" userId="c2a75281-81f5-4f9c-ba6d-fdb03daaf822" providerId="ADAL" clId="{7542694E-5B60-D64E-8914-9F1E650A4CC8}" dt="2022-10-26T10:34:12.855" v="872" actId="20577"/>
          <ac:spMkLst>
            <pc:docMk/>
            <pc:sldMk cId="3395011557" sldId="1910"/>
            <ac:spMk id="3" creationId="{D69E23B0-5D8B-E350-5BD0-940429B7851B}"/>
          </ac:spMkLst>
        </pc:spChg>
        <pc:spChg chg="add del mod">
          <ac:chgData name="Jens Kaas Benner" userId="c2a75281-81f5-4f9c-ba6d-fdb03daaf822" providerId="ADAL" clId="{7542694E-5B60-D64E-8914-9F1E650A4CC8}" dt="2022-10-26T10:34:08.248" v="869" actId="478"/>
          <ac:spMkLst>
            <pc:docMk/>
            <pc:sldMk cId="3395011557" sldId="1910"/>
            <ac:spMk id="5" creationId="{3A820F7F-9C4B-D4B3-DC4D-8CD8A9AA051F}"/>
          </ac:spMkLst>
        </pc:spChg>
        <pc:spChg chg="mod">
          <ac:chgData name="Jens Kaas Benner" userId="c2a75281-81f5-4f9c-ba6d-fdb03daaf822" providerId="ADAL" clId="{7542694E-5B60-D64E-8914-9F1E650A4CC8}" dt="2022-10-26T10:34:53.552" v="875"/>
          <ac:spMkLst>
            <pc:docMk/>
            <pc:sldMk cId="3395011557" sldId="1910"/>
            <ac:spMk id="7" creationId="{0CDEB493-AA61-0897-ACA7-F022D5ABD330}"/>
          </ac:spMkLst>
        </pc:spChg>
        <pc:grpChg chg="add mod">
          <ac:chgData name="Jens Kaas Benner" userId="c2a75281-81f5-4f9c-ba6d-fdb03daaf822" providerId="ADAL" clId="{7542694E-5B60-D64E-8914-9F1E650A4CC8}" dt="2022-10-26T10:34:53.552" v="875"/>
          <ac:grpSpMkLst>
            <pc:docMk/>
            <pc:sldMk cId="3395011557" sldId="1910"/>
            <ac:grpSpMk id="6" creationId="{E62C3A88-0909-2FA4-AD0D-6B9A474B0384}"/>
          </ac:grpSpMkLst>
        </pc:grpChg>
        <pc:picChg chg="add del mod">
          <ac:chgData name="Jens Kaas Benner" userId="c2a75281-81f5-4f9c-ba6d-fdb03daaf822" providerId="ADAL" clId="{7542694E-5B60-D64E-8914-9F1E650A4CC8}" dt="2022-10-26T10:34:52.951" v="874" actId="478"/>
          <ac:picMkLst>
            <pc:docMk/>
            <pc:sldMk cId="3395011557" sldId="1910"/>
            <ac:picMk id="2" creationId="{3DF5008C-75DC-945C-672D-93343213EF5A}"/>
          </ac:picMkLst>
        </pc:picChg>
        <pc:picChg chg="mod">
          <ac:chgData name="Jens Kaas Benner" userId="c2a75281-81f5-4f9c-ba6d-fdb03daaf822" providerId="ADAL" clId="{7542694E-5B60-D64E-8914-9F1E650A4CC8}" dt="2022-10-26T10:34:53.552" v="875"/>
          <ac:picMkLst>
            <pc:docMk/>
            <pc:sldMk cId="3395011557" sldId="1910"/>
            <ac:picMk id="8" creationId="{F8AE899B-E099-B21F-13F5-0E0989A3C146}"/>
          </ac:picMkLst>
        </pc:picChg>
        <pc:picChg chg="del">
          <ac:chgData name="Jens Kaas Benner" userId="c2a75281-81f5-4f9c-ba6d-fdb03daaf822" providerId="ADAL" clId="{7542694E-5B60-D64E-8914-9F1E650A4CC8}" dt="2022-10-26T08:59:17.062" v="456" actId="478"/>
          <ac:picMkLst>
            <pc:docMk/>
            <pc:sldMk cId="3395011557" sldId="1910"/>
            <ac:picMk id="5124" creationId="{B3E8FB2C-28F0-E4F9-5211-DD36CDB667B2}"/>
          </ac:picMkLst>
        </pc:picChg>
      </pc:sldChg>
      <pc:sldChg chg="addSp delSp modSp add del mod">
        <pc:chgData name="Jens Kaas Benner" userId="c2a75281-81f5-4f9c-ba6d-fdb03daaf822" providerId="ADAL" clId="{7542694E-5B60-D64E-8914-9F1E650A4CC8}" dt="2022-10-25T18:48:43.075" v="449" actId="2696"/>
        <pc:sldMkLst>
          <pc:docMk/>
          <pc:sldMk cId="3642370324" sldId="1910"/>
        </pc:sldMkLst>
        <pc:picChg chg="add mod">
          <ac:chgData name="Jens Kaas Benner" userId="c2a75281-81f5-4f9c-ba6d-fdb03daaf822" providerId="ADAL" clId="{7542694E-5B60-D64E-8914-9F1E650A4CC8}" dt="2022-10-25T18:48:26.939" v="445"/>
          <ac:picMkLst>
            <pc:docMk/>
            <pc:sldMk cId="3642370324" sldId="1910"/>
            <ac:picMk id="2" creationId="{D0071C6A-5422-3D51-C301-15C7A7A380A4}"/>
          </ac:picMkLst>
        </pc:picChg>
        <pc:picChg chg="mod">
          <ac:chgData name="Jens Kaas Benner" userId="c2a75281-81f5-4f9c-ba6d-fdb03daaf822" providerId="ADAL" clId="{7542694E-5B60-D64E-8914-9F1E650A4CC8}" dt="2022-10-25T18:48:16.438" v="443" actId="1076"/>
          <ac:picMkLst>
            <pc:docMk/>
            <pc:sldMk cId="3642370324" sldId="1910"/>
            <ac:picMk id="6" creationId="{C7E541E2-FAEC-3D0C-710C-150051E59B6C}"/>
          </ac:picMkLst>
        </pc:picChg>
        <pc:picChg chg="add del">
          <ac:chgData name="Jens Kaas Benner" userId="c2a75281-81f5-4f9c-ba6d-fdb03daaf822" providerId="ADAL" clId="{7542694E-5B60-D64E-8914-9F1E650A4CC8}" dt="2022-10-25T18:48:26.543" v="444" actId="478"/>
          <ac:picMkLst>
            <pc:docMk/>
            <pc:sldMk cId="3642370324" sldId="1910"/>
            <ac:picMk id="8" creationId="{589ABDC9-FF53-2EE3-631C-85678154BA29}"/>
          </ac:picMkLst>
        </pc:picChg>
        <pc:picChg chg="add del">
          <ac:chgData name="Jens Kaas Benner" userId="c2a75281-81f5-4f9c-ba6d-fdb03daaf822" providerId="ADAL" clId="{7542694E-5B60-D64E-8914-9F1E650A4CC8}" dt="2022-10-25T18:48:11.809" v="442" actId="478"/>
          <ac:picMkLst>
            <pc:docMk/>
            <pc:sldMk cId="3642370324" sldId="1910"/>
            <ac:picMk id="1036" creationId="{40F68363-3C8A-106E-D110-19D0F1B7DE3C}"/>
          </ac:picMkLst>
        </pc:picChg>
      </pc:sldChg>
      <pc:sldChg chg="add del">
        <pc:chgData name="Jens Kaas Benner" userId="c2a75281-81f5-4f9c-ba6d-fdb03daaf822" providerId="ADAL" clId="{7542694E-5B60-D64E-8914-9F1E650A4CC8}" dt="2022-10-26T09:02:06.253" v="649" actId="2696"/>
        <pc:sldMkLst>
          <pc:docMk/>
          <pc:sldMk cId="1522274969" sldId="1911"/>
        </pc:sldMkLst>
      </pc:sldChg>
      <pc:sldChg chg="addSp delSp modSp add del mod">
        <pc:chgData name="Jens Kaas Benner" userId="c2a75281-81f5-4f9c-ba6d-fdb03daaf822" providerId="ADAL" clId="{7542694E-5B60-D64E-8914-9F1E650A4CC8}" dt="2022-10-25T18:48:51.895" v="453" actId="2696"/>
        <pc:sldMkLst>
          <pc:docMk/>
          <pc:sldMk cId="2187749675" sldId="1911"/>
        </pc:sldMkLst>
        <pc:picChg chg="add del mod">
          <ac:chgData name="Jens Kaas Benner" userId="c2a75281-81f5-4f9c-ba6d-fdb03daaf822" providerId="ADAL" clId="{7542694E-5B60-D64E-8914-9F1E650A4CC8}" dt="2022-10-25T18:48:48.353" v="451" actId="478"/>
          <ac:picMkLst>
            <pc:docMk/>
            <pc:sldMk cId="2187749675" sldId="1911"/>
            <ac:picMk id="2" creationId="{8FBB8D1E-A8D1-1C0E-5AEA-0FD02D281E73}"/>
          </ac:picMkLst>
        </pc:picChg>
        <pc:picChg chg="mod">
          <ac:chgData name="Jens Kaas Benner" userId="c2a75281-81f5-4f9c-ba6d-fdb03daaf822" providerId="ADAL" clId="{7542694E-5B60-D64E-8914-9F1E650A4CC8}" dt="2022-10-25T18:48:38.754" v="448" actId="1076"/>
          <ac:picMkLst>
            <pc:docMk/>
            <pc:sldMk cId="2187749675" sldId="1911"/>
            <ac:picMk id="6" creationId="{C7E541E2-FAEC-3D0C-710C-150051E59B6C}"/>
          </ac:picMkLst>
        </pc:picChg>
        <pc:picChg chg="del">
          <ac:chgData name="Jens Kaas Benner" userId="c2a75281-81f5-4f9c-ba6d-fdb03daaf822" providerId="ADAL" clId="{7542694E-5B60-D64E-8914-9F1E650A4CC8}" dt="2022-10-25T18:48:34.513" v="447" actId="478"/>
          <ac:picMkLst>
            <pc:docMk/>
            <pc:sldMk cId="2187749675" sldId="1911"/>
            <ac:picMk id="8" creationId="{589ABDC9-FF53-2EE3-631C-85678154BA29}"/>
          </ac:picMkLst>
        </pc:picChg>
        <pc:picChg chg="del">
          <ac:chgData name="Jens Kaas Benner" userId="c2a75281-81f5-4f9c-ba6d-fdb03daaf822" providerId="ADAL" clId="{7542694E-5B60-D64E-8914-9F1E650A4CC8}" dt="2022-10-25T18:48:33.305" v="446" actId="478"/>
          <ac:picMkLst>
            <pc:docMk/>
            <pc:sldMk cId="2187749675" sldId="1911"/>
            <ac:picMk id="1036" creationId="{40F68363-3C8A-106E-D110-19D0F1B7DE3C}"/>
          </ac:picMkLst>
        </pc:picChg>
      </pc:sldChg>
      <pc:sldChg chg="addSp delSp modSp add del mod">
        <pc:chgData name="Jens Kaas Benner" userId="c2a75281-81f5-4f9c-ba6d-fdb03daaf822" providerId="ADAL" clId="{7542694E-5B60-D64E-8914-9F1E650A4CC8}" dt="2022-10-26T19:13:40.848" v="1340" actId="2696"/>
        <pc:sldMkLst>
          <pc:docMk/>
          <pc:sldMk cId="1327875257" sldId="1912"/>
        </pc:sldMkLst>
        <pc:spChg chg="add del mod">
          <ac:chgData name="Jens Kaas Benner" userId="c2a75281-81f5-4f9c-ba6d-fdb03daaf822" providerId="ADAL" clId="{7542694E-5B60-D64E-8914-9F1E650A4CC8}" dt="2022-10-26T09:01:34.912" v="578"/>
          <ac:spMkLst>
            <pc:docMk/>
            <pc:sldMk cId="1327875257" sldId="1912"/>
            <ac:spMk id="6" creationId="{3C1D1782-C702-0AA4-8D30-1B58B5AC968E}"/>
          </ac:spMkLst>
        </pc:spChg>
      </pc:sldChg>
      <pc:sldChg chg="add del">
        <pc:chgData name="Jens Kaas Benner" userId="c2a75281-81f5-4f9c-ba6d-fdb03daaf822" providerId="ADAL" clId="{7542694E-5B60-D64E-8914-9F1E650A4CC8}" dt="2022-10-25T18:48:51.122" v="452" actId="2696"/>
        <pc:sldMkLst>
          <pc:docMk/>
          <pc:sldMk cId="3309310135" sldId="1912"/>
        </pc:sldMkLst>
      </pc:sldChg>
      <pc:sldChg chg="modSp add del mod">
        <pc:chgData name="Jens Kaas Benner" userId="c2a75281-81f5-4f9c-ba6d-fdb03daaf822" providerId="ADAL" clId="{7542694E-5B60-D64E-8914-9F1E650A4CC8}" dt="2022-10-26T19:13:40.848" v="1340" actId="2696"/>
        <pc:sldMkLst>
          <pc:docMk/>
          <pc:sldMk cId="1502475811" sldId="1913"/>
        </pc:sldMkLst>
        <pc:spChg chg="mod">
          <ac:chgData name="Jens Kaas Benner" userId="c2a75281-81f5-4f9c-ba6d-fdb03daaf822" providerId="ADAL" clId="{7542694E-5B60-D64E-8914-9F1E650A4CC8}" dt="2022-10-26T09:01:46.218" v="603" actId="20577"/>
          <ac:spMkLst>
            <pc:docMk/>
            <pc:sldMk cId="1502475811" sldId="1913"/>
            <ac:spMk id="6" creationId="{3C1D1782-C702-0AA4-8D30-1B58B5AC968E}"/>
          </ac:spMkLst>
        </pc:spChg>
      </pc:sldChg>
      <pc:sldChg chg="modSp add del mod">
        <pc:chgData name="Jens Kaas Benner" userId="c2a75281-81f5-4f9c-ba6d-fdb03daaf822" providerId="ADAL" clId="{7542694E-5B60-D64E-8914-9F1E650A4CC8}" dt="2022-10-26T19:13:40.848" v="1340" actId="2696"/>
        <pc:sldMkLst>
          <pc:docMk/>
          <pc:sldMk cId="3362044787" sldId="1914"/>
        </pc:sldMkLst>
        <pc:spChg chg="mod">
          <ac:chgData name="Jens Kaas Benner" userId="c2a75281-81f5-4f9c-ba6d-fdb03daaf822" providerId="ADAL" clId="{7542694E-5B60-D64E-8914-9F1E650A4CC8}" dt="2022-10-26T09:02:00.679" v="648" actId="20577"/>
          <ac:spMkLst>
            <pc:docMk/>
            <pc:sldMk cId="3362044787" sldId="1914"/>
            <ac:spMk id="6" creationId="{3C1D1782-C702-0AA4-8D30-1B58B5AC968E}"/>
          </ac:spMkLst>
        </pc:spChg>
      </pc:sldChg>
      <pc:sldChg chg="add del">
        <pc:chgData name="Jens Kaas Benner" userId="c2a75281-81f5-4f9c-ba6d-fdb03daaf822" providerId="ADAL" clId="{7542694E-5B60-D64E-8914-9F1E650A4CC8}" dt="2022-10-27T14:38:56.802" v="3153" actId="2696"/>
        <pc:sldMkLst>
          <pc:docMk/>
          <pc:sldMk cId="543454949" sldId="1915"/>
        </pc:sldMkLst>
      </pc:sldChg>
      <pc:sldChg chg="addSp delSp modSp add mod">
        <pc:chgData name="Jens Kaas Benner" userId="c2a75281-81f5-4f9c-ba6d-fdb03daaf822" providerId="ADAL" clId="{7542694E-5B60-D64E-8914-9F1E650A4CC8}" dt="2022-10-26T11:10:21.833" v="1051"/>
        <pc:sldMkLst>
          <pc:docMk/>
          <pc:sldMk cId="3256007847" sldId="1916"/>
        </pc:sldMkLst>
        <pc:spChg chg="add del mod">
          <ac:chgData name="Jens Kaas Benner" userId="c2a75281-81f5-4f9c-ba6d-fdb03daaf822" providerId="ADAL" clId="{7542694E-5B60-D64E-8914-9F1E650A4CC8}" dt="2022-10-26T11:09:09.126" v="1040" actId="478"/>
          <ac:spMkLst>
            <pc:docMk/>
            <pc:sldMk cId="3256007847" sldId="1916"/>
            <ac:spMk id="2" creationId="{FBDC3898-4F67-63DC-3B56-6F674062C8EF}"/>
          </ac:spMkLst>
        </pc:spChg>
        <pc:spChg chg="del mod">
          <ac:chgData name="Jens Kaas Benner" userId="c2a75281-81f5-4f9c-ba6d-fdb03daaf822" providerId="ADAL" clId="{7542694E-5B60-D64E-8914-9F1E650A4CC8}" dt="2022-10-26T11:09:03.046" v="1038" actId="21"/>
          <ac:spMkLst>
            <pc:docMk/>
            <pc:sldMk cId="3256007847" sldId="1916"/>
            <ac:spMk id="3" creationId="{24E4A53D-84B0-AF3B-B51B-501152977910}"/>
          </ac:spMkLst>
        </pc:spChg>
        <pc:spChg chg="del">
          <ac:chgData name="Jens Kaas Benner" userId="c2a75281-81f5-4f9c-ba6d-fdb03daaf822" providerId="ADAL" clId="{7542694E-5B60-D64E-8914-9F1E650A4CC8}" dt="2022-10-26T11:10:21.451" v="1050" actId="478"/>
          <ac:spMkLst>
            <pc:docMk/>
            <pc:sldMk cId="3256007847" sldId="1916"/>
            <ac:spMk id="4" creationId="{B027B16B-DCCE-B531-C45B-9721B99FAF63}"/>
          </ac:spMkLst>
        </pc:spChg>
        <pc:spChg chg="add del mod">
          <ac:chgData name="Jens Kaas Benner" userId="c2a75281-81f5-4f9c-ba6d-fdb03daaf822" providerId="ADAL" clId="{7542694E-5B60-D64E-8914-9F1E650A4CC8}" dt="2022-10-26T11:10:19.698" v="1049" actId="478"/>
          <ac:spMkLst>
            <pc:docMk/>
            <pc:sldMk cId="3256007847" sldId="1916"/>
            <ac:spMk id="5" creationId="{AFA753F4-D283-D71F-08F5-EC518BCCDEC7}"/>
          </ac:spMkLst>
        </pc:spChg>
        <pc:spChg chg="add mod">
          <ac:chgData name="Jens Kaas Benner" userId="c2a75281-81f5-4f9c-ba6d-fdb03daaf822" providerId="ADAL" clId="{7542694E-5B60-D64E-8914-9F1E650A4CC8}" dt="2022-10-26T11:10:21.833" v="1051"/>
          <ac:spMkLst>
            <pc:docMk/>
            <pc:sldMk cId="3256007847" sldId="1916"/>
            <ac:spMk id="6" creationId="{EAAAB2AE-5A7E-DB3A-60CC-A2D4E4E1B392}"/>
          </ac:spMkLst>
        </pc:spChg>
        <pc:picChg chg="add mod">
          <ac:chgData name="Jens Kaas Benner" userId="c2a75281-81f5-4f9c-ba6d-fdb03daaf822" providerId="ADAL" clId="{7542694E-5B60-D64E-8914-9F1E650A4CC8}" dt="2022-10-26T11:08:59.377" v="1037" actId="732"/>
          <ac:picMkLst>
            <pc:docMk/>
            <pc:sldMk cId="3256007847" sldId="1916"/>
            <ac:picMk id="14338" creationId="{1D4D9B90-A74C-B626-0CEA-86DFD434A96C}"/>
          </ac:picMkLst>
        </pc:picChg>
      </pc:sldChg>
      <pc:sldChg chg="addSp delSp modSp add mod">
        <pc:chgData name="Jens Kaas Benner" userId="c2a75281-81f5-4f9c-ba6d-fdb03daaf822" providerId="ADAL" clId="{7542694E-5B60-D64E-8914-9F1E650A4CC8}" dt="2022-10-26T19:20:46.246" v="1376" actId="732"/>
        <pc:sldMkLst>
          <pc:docMk/>
          <pc:sldMk cId="3474164207" sldId="1917"/>
        </pc:sldMkLst>
        <pc:spChg chg="del">
          <ac:chgData name="Jens Kaas Benner" userId="c2a75281-81f5-4f9c-ba6d-fdb03daaf822" providerId="ADAL" clId="{7542694E-5B60-D64E-8914-9F1E650A4CC8}" dt="2022-10-26T09:10:21.278" v="745" actId="478"/>
          <ac:spMkLst>
            <pc:docMk/>
            <pc:sldMk cId="3474164207" sldId="1917"/>
            <ac:spMk id="10" creationId="{C1255932-C571-3A54-820D-6DA8988B9E69}"/>
          </ac:spMkLst>
        </pc:spChg>
        <pc:picChg chg="add del mod">
          <ac:chgData name="Jens Kaas Benner" userId="c2a75281-81f5-4f9c-ba6d-fdb03daaf822" providerId="ADAL" clId="{7542694E-5B60-D64E-8914-9F1E650A4CC8}" dt="2022-10-26T09:10:13.491" v="744" actId="478"/>
          <ac:picMkLst>
            <pc:docMk/>
            <pc:sldMk cId="3474164207" sldId="1917"/>
            <ac:picMk id="2" creationId="{BC5324A1-022F-E65F-0ECE-FDF229E33784}"/>
          </ac:picMkLst>
        </pc:picChg>
        <pc:picChg chg="add mod">
          <ac:chgData name="Jens Kaas Benner" userId="c2a75281-81f5-4f9c-ba6d-fdb03daaf822" providerId="ADAL" clId="{7542694E-5B60-D64E-8914-9F1E650A4CC8}" dt="2022-10-26T19:20:20.945" v="1370" actId="1076"/>
          <ac:picMkLst>
            <pc:docMk/>
            <pc:sldMk cId="3474164207" sldId="1917"/>
            <ac:picMk id="2" creationId="{C97A6800-DCA3-31AB-6FDA-8B480CE28F4D}"/>
          </ac:picMkLst>
        </pc:picChg>
        <pc:picChg chg="add del mod">
          <ac:chgData name="Jens Kaas Benner" userId="c2a75281-81f5-4f9c-ba6d-fdb03daaf822" providerId="ADAL" clId="{7542694E-5B60-D64E-8914-9F1E650A4CC8}" dt="2022-10-26T19:20:28.849" v="1374" actId="478"/>
          <ac:picMkLst>
            <pc:docMk/>
            <pc:sldMk cId="3474164207" sldId="1917"/>
            <ac:picMk id="3" creationId="{42A26F01-0782-426D-E3B1-EF77251F9501}"/>
          </ac:picMkLst>
        </pc:picChg>
        <pc:picChg chg="del">
          <ac:chgData name="Jens Kaas Benner" userId="c2a75281-81f5-4f9c-ba6d-fdb03daaf822" providerId="ADAL" clId="{7542694E-5B60-D64E-8914-9F1E650A4CC8}" dt="2022-10-26T19:20:16.795" v="1367" actId="478"/>
          <ac:picMkLst>
            <pc:docMk/>
            <pc:sldMk cId="3474164207" sldId="1917"/>
            <ac:picMk id="1034" creationId="{2C663139-F9B8-E90E-BF46-16DC55A93B08}"/>
          </ac:picMkLst>
        </pc:picChg>
        <pc:picChg chg="add mod">
          <ac:chgData name="Jens Kaas Benner" userId="c2a75281-81f5-4f9c-ba6d-fdb03daaf822" providerId="ADAL" clId="{7542694E-5B60-D64E-8914-9F1E650A4CC8}" dt="2022-10-26T19:20:46.246" v="1376" actId="732"/>
          <ac:picMkLst>
            <pc:docMk/>
            <pc:sldMk cId="3474164207" sldId="1917"/>
            <ac:picMk id="15362" creationId="{666F3258-403C-781A-F2E6-3084F33AE8AF}"/>
          </ac:picMkLst>
        </pc:picChg>
      </pc:sldChg>
      <pc:sldChg chg="add del">
        <pc:chgData name="Jens Kaas Benner" userId="c2a75281-81f5-4f9c-ba6d-fdb03daaf822" providerId="ADAL" clId="{7542694E-5B60-D64E-8914-9F1E650A4CC8}" dt="2022-10-26T19:13:40.848" v="1340" actId="2696"/>
        <pc:sldMkLst>
          <pc:docMk/>
          <pc:sldMk cId="861923138" sldId="1918"/>
        </pc:sldMkLst>
      </pc:sldChg>
      <pc:sldChg chg="addSp delSp modSp add del mod">
        <pc:chgData name="Jens Kaas Benner" userId="c2a75281-81f5-4f9c-ba6d-fdb03daaf822" providerId="ADAL" clId="{7542694E-5B60-D64E-8914-9F1E650A4CC8}" dt="2022-10-26T11:50:49.619" v="1073" actId="2696"/>
        <pc:sldMkLst>
          <pc:docMk/>
          <pc:sldMk cId="3035869482" sldId="1919"/>
        </pc:sldMkLst>
        <pc:spChg chg="add del mod">
          <ac:chgData name="Jens Kaas Benner" userId="c2a75281-81f5-4f9c-ba6d-fdb03daaf822" providerId="ADAL" clId="{7542694E-5B60-D64E-8914-9F1E650A4CC8}" dt="2022-10-26T10:35:26.648" v="891"/>
          <ac:spMkLst>
            <pc:docMk/>
            <pc:sldMk cId="3035869482" sldId="1919"/>
            <ac:spMk id="2" creationId="{95A5D0B1-24B7-75E5-6F92-7677A0A8827C}"/>
          </ac:spMkLst>
        </pc:spChg>
        <pc:spChg chg="mod">
          <ac:chgData name="Jens Kaas Benner" userId="c2a75281-81f5-4f9c-ba6d-fdb03daaf822" providerId="ADAL" clId="{7542694E-5B60-D64E-8914-9F1E650A4CC8}" dt="2022-10-26T10:35:24.107" v="889" actId="20577"/>
          <ac:spMkLst>
            <pc:docMk/>
            <pc:sldMk cId="3035869482" sldId="1919"/>
            <ac:spMk id="3" creationId="{D69E23B0-5D8B-E350-5BD0-940429B7851B}"/>
          </ac:spMkLst>
        </pc:spChg>
        <pc:spChg chg="mod">
          <ac:chgData name="Jens Kaas Benner" userId="c2a75281-81f5-4f9c-ba6d-fdb03daaf822" providerId="ADAL" clId="{7542694E-5B60-D64E-8914-9F1E650A4CC8}" dt="2022-10-26T10:35:14.671" v="881"/>
          <ac:spMkLst>
            <pc:docMk/>
            <pc:sldMk cId="3035869482" sldId="1919"/>
            <ac:spMk id="9" creationId="{57383DC2-A262-1661-6146-9441ACFFA90B}"/>
          </ac:spMkLst>
        </pc:spChg>
        <pc:grpChg chg="add mod">
          <ac:chgData name="Jens Kaas Benner" userId="c2a75281-81f5-4f9c-ba6d-fdb03daaf822" providerId="ADAL" clId="{7542694E-5B60-D64E-8914-9F1E650A4CC8}" dt="2022-10-26T10:35:20.977" v="883" actId="167"/>
          <ac:grpSpMkLst>
            <pc:docMk/>
            <pc:sldMk cId="3035869482" sldId="1919"/>
            <ac:grpSpMk id="5" creationId="{195D5440-71FF-2A2D-B43D-9EB4E4C0CB2F}"/>
          </ac:grpSpMkLst>
        </pc:grpChg>
        <pc:grpChg chg="add del">
          <ac:chgData name="Jens Kaas Benner" userId="c2a75281-81f5-4f9c-ba6d-fdb03daaf822" providerId="ADAL" clId="{7542694E-5B60-D64E-8914-9F1E650A4CC8}" dt="2022-10-26T10:35:22.226" v="884" actId="478"/>
          <ac:grpSpMkLst>
            <pc:docMk/>
            <pc:sldMk cId="3035869482" sldId="1919"/>
            <ac:grpSpMk id="6" creationId="{E62C3A88-0909-2FA4-AD0D-6B9A474B0384}"/>
          </ac:grpSpMkLst>
        </pc:grpChg>
        <pc:picChg chg="mod">
          <ac:chgData name="Jens Kaas Benner" userId="c2a75281-81f5-4f9c-ba6d-fdb03daaf822" providerId="ADAL" clId="{7542694E-5B60-D64E-8914-9F1E650A4CC8}" dt="2022-10-26T10:35:14.671" v="881"/>
          <ac:picMkLst>
            <pc:docMk/>
            <pc:sldMk cId="3035869482" sldId="1919"/>
            <ac:picMk id="10" creationId="{AAD65C8C-973F-7696-9D46-BA5DAB214970}"/>
          </ac:picMkLst>
        </pc:picChg>
      </pc:sldChg>
      <pc:sldChg chg="addSp delSp modSp add">
        <pc:chgData name="Jens Kaas Benner" userId="c2a75281-81f5-4f9c-ba6d-fdb03daaf822" providerId="ADAL" clId="{7542694E-5B60-D64E-8914-9F1E650A4CC8}" dt="2022-10-27T06:24:02.445" v="2893" actId="14100"/>
        <pc:sldMkLst>
          <pc:docMk/>
          <pc:sldMk cId="4252614589" sldId="1919"/>
        </pc:sldMkLst>
        <pc:picChg chg="add mod">
          <ac:chgData name="Jens Kaas Benner" userId="c2a75281-81f5-4f9c-ba6d-fdb03daaf822" providerId="ADAL" clId="{7542694E-5B60-D64E-8914-9F1E650A4CC8}" dt="2022-10-27T06:24:02.445" v="2893" actId="14100"/>
          <ac:picMkLst>
            <pc:docMk/>
            <pc:sldMk cId="4252614589" sldId="1919"/>
            <ac:picMk id="2" creationId="{4ACBE8A5-3B5F-6205-BB61-3B9640A725F7}"/>
          </ac:picMkLst>
        </pc:picChg>
        <pc:picChg chg="del">
          <ac:chgData name="Jens Kaas Benner" userId="c2a75281-81f5-4f9c-ba6d-fdb03daaf822" providerId="ADAL" clId="{7542694E-5B60-D64E-8914-9F1E650A4CC8}" dt="2022-10-26T11:52:47.097" v="1082" actId="478"/>
          <ac:picMkLst>
            <pc:docMk/>
            <pc:sldMk cId="4252614589" sldId="1919"/>
            <ac:picMk id="11268" creationId="{8419EE28-BB89-E371-DA12-CB0510A629AD}"/>
          </ac:picMkLst>
        </pc:picChg>
      </pc:sldChg>
      <pc:sldChg chg="modSp add del mod">
        <pc:chgData name="Jens Kaas Benner" userId="c2a75281-81f5-4f9c-ba6d-fdb03daaf822" providerId="ADAL" clId="{7542694E-5B60-D64E-8914-9F1E650A4CC8}" dt="2022-10-27T15:05:49.152" v="3384" actId="2696"/>
        <pc:sldMkLst>
          <pc:docMk/>
          <pc:sldMk cId="892967432" sldId="1920"/>
        </pc:sldMkLst>
        <pc:spChg chg="mod">
          <ac:chgData name="Jens Kaas Benner" userId="c2a75281-81f5-4f9c-ba6d-fdb03daaf822" providerId="ADAL" clId="{7542694E-5B60-D64E-8914-9F1E650A4CC8}" dt="2022-10-26T19:12:38.036" v="1336"/>
          <ac:spMkLst>
            <pc:docMk/>
            <pc:sldMk cId="892967432" sldId="1920"/>
            <ac:spMk id="31" creationId="{6D5B8A50-3BAE-AB46-9BE0-ED56702FB391}"/>
          </ac:spMkLst>
        </pc:spChg>
      </pc:sldChg>
      <pc:sldChg chg="addSp modSp add del">
        <pc:chgData name="Jens Kaas Benner" userId="c2a75281-81f5-4f9c-ba6d-fdb03daaf822" providerId="ADAL" clId="{7542694E-5B60-D64E-8914-9F1E650A4CC8}" dt="2022-10-26T14:11:59.946" v="1209" actId="2696"/>
        <pc:sldMkLst>
          <pc:docMk/>
          <pc:sldMk cId="906198906" sldId="1920"/>
        </pc:sldMkLst>
        <pc:spChg chg="add mod">
          <ac:chgData name="Jens Kaas Benner" userId="c2a75281-81f5-4f9c-ba6d-fdb03daaf822" providerId="ADAL" clId="{7542694E-5B60-D64E-8914-9F1E650A4CC8}" dt="2022-10-26T14:11:35.964" v="1207"/>
          <ac:spMkLst>
            <pc:docMk/>
            <pc:sldMk cId="906198906" sldId="1920"/>
            <ac:spMk id="2" creationId="{62E5A86B-D4CB-8C7B-A476-5D8CA320CAB2}"/>
          </ac:spMkLst>
        </pc:spChg>
        <pc:spChg chg="add mod">
          <ac:chgData name="Jens Kaas Benner" userId="c2a75281-81f5-4f9c-ba6d-fdb03daaf822" providerId="ADAL" clId="{7542694E-5B60-D64E-8914-9F1E650A4CC8}" dt="2022-10-26T14:11:49.618" v="1208" actId="207"/>
          <ac:spMkLst>
            <pc:docMk/>
            <pc:sldMk cId="906198906" sldId="1920"/>
            <ac:spMk id="6" creationId="{9A9BCEA3-FD60-2863-6649-6530953104BB}"/>
          </ac:spMkLst>
        </pc:spChg>
        <pc:spChg chg="add mod">
          <ac:chgData name="Jens Kaas Benner" userId="c2a75281-81f5-4f9c-ba6d-fdb03daaf822" providerId="ADAL" clId="{7542694E-5B60-D64E-8914-9F1E650A4CC8}" dt="2022-10-26T14:11:49.618" v="1208" actId="207"/>
          <ac:spMkLst>
            <pc:docMk/>
            <pc:sldMk cId="906198906" sldId="1920"/>
            <ac:spMk id="7" creationId="{2F67B75C-B752-F147-95B6-24513BCC6CA3}"/>
          </ac:spMkLst>
        </pc:spChg>
        <pc:spChg chg="add mod">
          <ac:chgData name="Jens Kaas Benner" userId="c2a75281-81f5-4f9c-ba6d-fdb03daaf822" providerId="ADAL" clId="{7542694E-5B60-D64E-8914-9F1E650A4CC8}" dt="2022-10-26T14:11:49.618" v="1208" actId="207"/>
          <ac:spMkLst>
            <pc:docMk/>
            <pc:sldMk cId="906198906" sldId="1920"/>
            <ac:spMk id="8" creationId="{4AA13FE1-A003-DC5A-BC80-D3FC679C85C1}"/>
          </ac:spMkLst>
        </pc:spChg>
        <pc:spChg chg="add mod">
          <ac:chgData name="Jens Kaas Benner" userId="c2a75281-81f5-4f9c-ba6d-fdb03daaf822" providerId="ADAL" clId="{7542694E-5B60-D64E-8914-9F1E650A4CC8}" dt="2022-10-26T14:11:49.618" v="1208" actId="207"/>
          <ac:spMkLst>
            <pc:docMk/>
            <pc:sldMk cId="906198906" sldId="1920"/>
            <ac:spMk id="10" creationId="{0B8B4E50-8716-CA90-3E37-6D8212F1AF2C}"/>
          </ac:spMkLst>
        </pc:spChg>
        <pc:spChg chg="add mod">
          <ac:chgData name="Jens Kaas Benner" userId="c2a75281-81f5-4f9c-ba6d-fdb03daaf822" providerId="ADAL" clId="{7542694E-5B60-D64E-8914-9F1E650A4CC8}" dt="2022-10-26T14:11:49.618" v="1208" actId="207"/>
          <ac:spMkLst>
            <pc:docMk/>
            <pc:sldMk cId="906198906" sldId="1920"/>
            <ac:spMk id="12" creationId="{357B4B0F-3CFB-A210-AB89-489C43D0070F}"/>
          </ac:spMkLst>
        </pc:spChg>
        <pc:spChg chg="add mod">
          <ac:chgData name="Jens Kaas Benner" userId="c2a75281-81f5-4f9c-ba6d-fdb03daaf822" providerId="ADAL" clId="{7542694E-5B60-D64E-8914-9F1E650A4CC8}" dt="2022-10-26T14:11:49.618" v="1208" actId="207"/>
          <ac:spMkLst>
            <pc:docMk/>
            <pc:sldMk cId="906198906" sldId="1920"/>
            <ac:spMk id="13" creationId="{80BE9F2B-A6DA-E5ED-22B0-3EBD5AB780B1}"/>
          </ac:spMkLst>
        </pc:spChg>
        <pc:spChg chg="add mod">
          <ac:chgData name="Jens Kaas Benner" userId="c2a75281-81f5-4f9c-ba6d-fdb03daaf822" providerId="ADAL" clId="{7542694E-5B60-D64E-8914-9F1E650A4CC8}" dt="2022-10-26T14:11:49.618" v="1208" actId="207"/>
          <ac:spMkLst>
            <pc:docMk/>
            <pc:sldMk cId="906198906" sldId="1920"/>
            <ac:spMk id="15" creationId="{4E144EFF-4B41-301B-DC67-ADC746AFF5AF}"/>
          </ac:spMkLst>
        </pc:spChg>
        <pc:spChg chg="add mod">
          <ac:chgData name="Jens Kaas Benner" userId="c2a75281-81f5-4f9c-ba6d-fdb03daaf822" providerId="ADAL" clId="{7542694E-5B60-D64E-8914-9F1E650A4CC8}" dt="2022-10-26T14:11:49.618" v="1208" actId="207"/>
          <ac:spMkLst>
            <pc:docMk/>
            <pc:sldMk cId="906198906" sldId="1920"/>
            <ac:spMk id="16" creationId="{71928DDB-E864-7326-A56F-8A74769D15C4}"/>
          </ac:spMkLst>
        </pc:spChg>
        <pc:spChg chg="add mod">
          <ac:chgData name="Jens Kaas Benner" userId="c2a75281-81f5-4f9c-ba6d-fdb03daaf822" providerId="ADAL" clId="{7542694E-5B60-D64E-8914-9F1E650A4CC8}" dt="2022-10-26T14:11:35.964" v="1207"/>
          <ac:spMkLst>
            <pc:docMk/>
            <pc:sldMk cId="906198906" sldId="1920"/>
            <ac:spMk id="17" creationId="{EDD24A24-8489-7E66-E4C2-891B53CFB6E5}"/>
          </ac:spMkLst>
        </pc:spChg>
        <pc:spChg chg="add mod">
          <ac:chgData name="Jens Kaas Benner" userId="c2a75281-81f5-4f9c-ba6d-fdb03daaf822" providerId="ADAL" clId="{7542694E-5B60-D64E-8914-9F1E650A4CC8}" dt="2022-10-26T14:11:49.618" v="1208" actId="207"/>
          <ac:spMkLst>
            <pc:docMk/>
            <pc:sldMk cId="906198906" sldId="1920"/>
            <ac:spMk id="19" creationId="{6AD2B659-9049-A33C-9AA7-F560AE680D12}"/>
          </ac:spMkLst>
        </pc:spChg>
        <pc:spChg chg="add mod">
          <ac:chgData name="Jens Kaas Benner" userId="c2a75281-81f5-4f9c-ba6d-fdb03daaf822" providerId="ADAL" clId="{7542694E-5B60-D64E-8914-9F1E650A4CC8}" dt="2022-10-26T14:11:49.618" v="1208" actId="207"/>
          <ac:spMkLst>
            <pc:docMk/>
            <pc:sldMk cId="906198906" sldId="1920"/>
            <ac:spMk id="20" creationId="{A87DE7E9-5A47-1724-A69E-0A2261BD339D}"/>
          </ac:spMkLst>
        </pc:spChg>
        <pc:picChg chg="add mod">
          <ac:chgData name="Jens Kaas Benner" userId="c2a75281-81f5-4f9c-ba6d-fdb03daaf822" providerId="ADAL" clId="{7542694E-5B60-D64E-8914-9F1E650A4CC8}" dt="2022-10-26T14:11:49.618" v="1208" actId="207"/>
          <ac:picMkLst>
            <pc:docMk/>
            <pc:sldMk cId="906198906" sldId="1920"/>
            <ac:picMk id="5" creationId="{B1109B54-9F78-DF1A-B025-E91928F4556D}"/>
          </ac:picMkLst>
        </pc:picChg>
        <pc:picChg chg="add mod">
          <ac:chgData name="Jens Kaas Benner" userId="c2a75281-81f5-4f9c-ba6d-fdb03daaf822" providerId="ADAL" clId="{7542694E-5B60-D64E-8914-9F1E650A4CC8}" dt="2022-10-26T14:11:49.618" v="1208" actId="207"/>
          <ac:picMkLst>
            <pc:docMk/>
            <pc:sldMk cId="906198906" sldId="1920"/>
            <ac:picMk id="9" creationId="{F130E54A-B02B-932D-6B24-F9B5D5CE19D2}"/>
          </ac:picMkLst>
        </pc:picChg>
        <pc:picChg chg="mod">
          <ac:chgData name="Jens Kaas Benner" userId="c2a75281-81f5-4f9c-ba6d-fdb03daaf822" providerId="ADAL" clId="{7542694E-5B60-D64E-8914-9F1E650A4CC8}" dt="2022-10-26T14:11:49.618" v="1208" actId="207"/>
          <ac:picMkLst>
            <pc:docMk/>
            <pc:sldMk cId="906198906" sldId="1920"/>
            <ac:picMk id="11" creationId="{A0D1BA17-925C-3954-B954-31A09D6EE822}"/>
          </ac:picMkLst>
        </pc:picChg>
        <pc:picChg chg="add mod">
          <ac:chgData name="Jens Kaas Benner" userId="c2a75281-81f5-4f9c-ba6d-fdb03daaf822" providerId="ADAL" clId="{7542694E-5B60-D64E-8914-9F1E650A4CC8}" dt="2022-10-26T14:11:49.618" v="1208" actId="207"/>
          <ac:picMkLst>
            <pc:docMk/>
            <pc:sldMk cId="906198906" sldId="1920"/>
            <ac:picMk id="14" creationId="{1AB66679-4B9C-A517-143D-CE63D76E0EDF}"/>
          </ac:picMkLst>
        </pc:picChg>
        <pc:picChg chg="add mod">
          <ac:chgData name="Jens Kaas Benner" userId="c2a75281-81f5-4f9c-ba6d-fdb03daaf822" providerId="ADAL" clId="{7542694E-5B60-D64E-8914-9F1E650A4CC8}" dt="2022-10-26T14:11:49.618" v="1208" actId="207"/>
          <ac:picMkLst>
            <pc:docMk/>
            <pc:sldMk cId="906198906" sldId="1920"/>
            <ac:picMk id="18" creationId="{DDAB4013-47A4-F83B-2C83-7519DAF75CF3}"/>
          </ac:picMkLst>
        </pc:picChg>
      </pc:sldChg>
      <pc:sldChg chg="addSp delSp modSp add del mod">
        <pc:chgData name="Jens Kaas Benner" userId="c2a75281-81f5-4f9c-ba6d-fdb03daaf822" providerId="ADAL" clId="{7542694E-5B60-D64E-8914-9F1E650A4CC8}" dt="2022-10-26T12:01:26.955" v="1205" actId="2696"/>
        <pc:sldMkLst>
          <pc:docMk/>
          <pc:sldMk cId="3413845028" sldId="1920"/>
        </pc:sldMkLst>
        <pc:spChg chg="add mod">
          <ac:chgData name="Jens Kaas Benner" userId="c2a75281-81f5-4f9c-ba6d-fdb03daaf822" providerId="ADAL" clId="{7542694E-5B60-D64E-8914-9F1E650A4CC8}" dt="2022-10-26T12:01:06.565" v="1203" actId="12788"/>
          <ac:spMkLst>
            <pc:docMk/>
            <pc:sldMk cId="3413845028" sldId="1920"/>
            <ac:spMk id="2" creationId="{DB6BCF72-7708-234B-D6F3-A08EC30770D6}"/>
          </ac:spMkLst>
        </pc:spChg>
        <pc:spChg chg="mod topLvl">
          <ac:chgData name="Jens Kaas Benner" userId="c2a75281-81f5-4f9c-ba6d-fdb03daaf822" providerId="ADAL" clId="{7542694E-5B60-D64E-8914-9F1E650A4CC8}" dt="2022-10-26T12:00:46.544" v="1198" actId="165"/>
          <ac:spMkLst>
            <pc:docMk/>
            <pc:sldMk cId="3413845028" sldId="1920"/>
            <ac:spMk id="3" creationId="{B138D62C-4847-10D4-6D86-00A8A13AD5DA}"/>
          </ac:spMkLst>
        </pc:spChg>
        <pc:grpChg chg="del">
          <ac:chgData name="Jens Kaas Benner" userId="c2a75281-81f5-4f9c-ba6d-fdb03daaf822" providerId="ADAL" clId="{7542694E-5B60-D64E-8914-9F1E650A4CC8}" dt="2022-10-26T12:00:46.544" v="1198" actId="165"/>
          <ac:grpSpMkLst>
            <pc:docMk/>
            <pc:sldMk cId="3413845028" sldId="1920"/>
            <ac:grpSpMk id="10" creationId="{D2F779CD-F52D-F85E-28A5-C8526F459D76}"/>
          </ac:grpSpMkLst>
        </pc:grpChg>
        <pc:picChg chg="mod topLvl">
          <ac:chgData name="Jens Kaas Benner" userId="c2a75281-81f5-4f9c-ba6d-fdb03daaf822" providerId="ADAL" clId="{7542694E-5B60-D64E-8914-9F1E650A4CC8}" dt="2022-10-26T12:00:49.202" v="1199" actId="1076"/>
          <ac:picMkLst>
            <pc:docMk/>
            <pc:sldMk cId="3413845028" sldId="1920"/>
            <ac:picMk id="9" creationId="{DCAB27E2-FBC0-1DCF-437A-B19864EEA5C8}"/>
          </ac:picMkLst>
        </pc:picChg>
      </pc:sldChg>
      <pc:sldChg chg="add">
        <pc:chgData name="Jens Kaas Benner" userId="c2a75281-81f5-4f9c-ba6d-fdb03daaf822" providerId="ADAL" clId="{7542694E-5B60-D64E-8914-9F1E650A4CC8}" dt="2022-10-26T19:12:52.437" v="1338"/>
        <pc:sldMkLst>
          <pc:docMk/>
          <pc:sldMk cId="1052081026" sldId="1921"/>
        </pc:sldMkLst>
      </pc:sldChg>
      <pc:sldChg chg="addSp delSp modSp add mod">
        <pc:chgData name="Jens Kaas Benner" userId="c2a75281-81f5-4f9c-ba6d-fdb03daaf822" providerId="ADAL" clId="{7542694E-5B60-D64E-8914-9F1E650A4CC8}" dt="2022-10-27T05:57:07.509" v="2600" actId="1076"/>
        <pc:sldMkLst>
          <pc:docMk/>
          <pc:sldMk cId="2796882437" sldId="1922"/>
        </pc:sldMkLst>
        <pc:picChg chg="add mod">
          <ac:chgData name="Jens Kaas Benner" userId="c2a75281-81f5-4f9c-ba6d-fdb03daaf822" providerId="ADAL" clId="{7542694E-5B60-D64E-8914-9F1E650A4CC8}" dt="2022-10-26T19:17:05.993" v="1366" actId="1076"/>
          <ac:picMkLst>
            <pc:docMk/>
            <pc:sldMk cId="2796882437" sldId="1922"/>
            <ac:picMk id="4" creationId="{A267F387-8248-51B2-16E2-409C4770A3F0}"/>
          </ac:picMkLst>
        </pc:picChg>
        <pc:picChg chg="mod">
          <ac:chgData name="Jens Kaas Benner" userId="c2a75281-81f5-4f9c-ba6d-fdb03daaf822" providerId="ADAL" clId="{7542694E-5B60-D64E-8914-9F1E650A4CC8}" dt="2022-10-27T05:57:05.942" v="2599" actId="1076"/>
          <ac:picMkLst>
            <pc:docMk/>
            <pc:sldMk cId="2796882437" sldId="1922"/>
            <ac:picMk id="15" creationId="{2B5D6CF8-126B-0E43-B44C-770460F9144A}"/>
          </ac:picMkLst>
        </pc:picChg>
        <pc:picChg chg="del">
          <ac:chgData name="Jens Kaas Benner" userId="c2a75281-81f5-4f9c-ba6d-fdb03daaf822" providerId="ADAL" clId="{7542694E-5B60-D64E-8914-9F1E650A4CC8}" dt="2022-10-26T19:16:05.073" v="1353" actId="478"/>
          <ac:picMkLst>
            <pc:docMk/>
            <pc:sldMk cId="2796882437" sldId="1922"/>
            <ac:picMk id="1028" creationId="{536B8A9B-D702-BF4C-BE46-720049ADA54E}"/>
          </ac:picMkLst>
        </pc:picChg>
        <pc:picChg chg="mod">
          <ac:chgData name="Jens Kaas Benner" userId="c2a75281-81f5-4f9c-ba6d-fdb03daaf822" providerId="ADAL" clId="{7542694E-5B60-D64E-8914-9F1E650A4CC8}" dt="2022-10-27T05:57:07.509" v="2600" actId="1076"/>
          <ac:picMkLst>
            <pc:docMk/>
            <pc:sldMk cId="2796882437" sldId="1922"/>
            <ac:picMk id="1032" creationId="{BC6E55CD-8AF5-9449-974D-E3A58F2F73F7}"/>
          </ac:picMkLst>
        </pc:picChg>
      </pc:sldChg>
      <pc:sldChg chg="addSp delSp modSp add mod">
        <pc:chgData name="Jens Kaas Benner" userId="c2a75281-81f5-4f9c-ba6d-fdb03daaf822" providerId="ADAL" clId="{7542694E-5B60-D64E-8914-9F1E650A4CC8}" dt="2022-10-27T07:29:30.005" v="3113" actId="113"/>
        <pc:sldMkLst>
          <pc:docMk/>
          <pc:sldMk cId="3525272858" sldId="1923"/>
        </pc:sldMkLst>
        <pc:spChg chg="add del mod">
          <ac:chgData name="Jens Kaas Benner" userId="c2a75281-81f5-4f9c-ba6d-fdb03daaf822" providerId="ADAL" clId="{7542694E-5B60-D64E-8914-9F1E650A4CC8}" dt="2022-10-27T05:38:07.194" v="1891" actId="478"/>
          <ac:spMkLst>
            <pc:docMk/>
            <pc:sldMk cId="3525272858" sldId="1923"/>
            <ac:spMk id="2" creationId="{3525640D-3FB6-F8FC-2731-15E30F4B41C3}"/>
          </ac:spMkLst>
        </pc:spChg>
        <pc:spChg chg="add mod">
          <ac:chgData name="Jens Kaas Benner" userId="c2a75281-81f5-4f9c-ba6d-fdb03daaf822" providerId="ADAL" clId="{7542694E-5B60-D64E-8914-9F1E650A4CC8}" dt="2022-10-27T07:28:22.474" v="3109" actId="14100"/>
          <ac:spMkLst>
            <pc:docMk/>
            <pc:sldMk cId="3525272858" sldId="1923"/>
            <ac:spMk id="2" creationId="{3D4294B3-284C-FE55-A1FD-83683F1E816C}"/>
          </ac:spMkLst>
        </pc:spChg>
        <pc:spChg chg="add del mod">
          <ac:chgData name="Jens Kaas Benner" userId="c2a75281-81f5-4f9c-ba6d-fdb03daaf822" providerId="ADAL" clId="{7542694E-5B60-D64E-8914-9F1E650A4CC8}" dt="2022-10-27T05:38:07.194" v="1891" actId="478"/>
          <ac:spMkLst>
            <pc:docMk/>
            <pc:sldMk cId="3525272858" sldId="1923"/>
            <ac:spMk id="3" creationId="{077BDD49-14BB-6BE2-A7CA-E64C81AA8717}"/>
          </ac:spMkLst>
        </pc:spChg>
        <pc:spChg chg="add mod">
          <ac:chgData name="Jens Kaas Benner" userId="c2a75281-81f5-4f9c-ba6d-fdb03daaf822" providerId="ADAL" clId="{7542694E-5B60-D64E-8914-9F1E650A4CC8}" dt="2022-10-27T07:29:30.005" v="3113" actId="113"/>
          <ac:spMkLst>
            <pc:docMk/>
            <pc:sldMk cId="3525272858" sldId="1923"/>
            <ac:spMk id="3" creationId="{2E78F4D9-6057-F869-93C2-D05CB7D985E0}"/>
          </ac:spMkLst>
        </pc:spChg>
        <pc:spChg chg="add del mod">
          <ac:chgData name="Jens Kaas Benner" userId="c2a75281-81f5-4f9c-ba6d-fdb03daaf822" providerId="ADAL" clId="{7542694E-5B60-D64E-8914-9F1E650A4CC8}" dt="2022-10-26T19:54:25.046" v="1586" actId="478"/>
          <ac:spMkLst>
            <pc:docMk/>
            <pc:sldMk cId="3525272858" sldId="1923"/>
            <ac:spMk id="5" creationId="{4057B9E9-65C5-8E06-2A29-E489318993AA}"/>
          </ac:spMkLst>
        </pc:spChg>
        <pc:spChg chg="add mod">
          <ac:chgData name="Jens Kaas Benner" userId="c2a75281-81f5-4f9c-ba6d-fdb03daaf822" providerId="ADAL" clId="{7542694E-5B60-D64E-8914-9F1E650A4CC8}" dt="2022-10-27T07:28:27.941" v="3110" actId="14100"/>
          <ac:spMkLst>
            <pc:docMk/>
            <pc:sldMk cId="3525272858" sldId="1923"/>
            <ac:spMk id="5" creationId="{A4377F8C-A576-C499-F825-9320AC3C11F0}"/>
          </ac:spMkLst>
        </pc:spChg>
        <pc:spChg chg="add del mod">
          <ac:chgData name="Jens Kaas Benner" userId="c2a75281-81f5-4f9c-ba6d-fdb03daaf822" providerId="ADAL" clId="{7542694E-5B60-D64E-8914-9F1E650A4CC8}" dt="2022-10-27T05:38:07.194" v="1891" actId="478"/>
          <ac:spMkLst>
            <pc:docMk/>
            <pc:sldMk cId="3525272858" sldId="1923"/>
            <ac:spMk id="6" creationId="{3D8AD7C9-726A-9D78-0DB1-6ED741E95A17}"/>
          </ac:spMkLst>
        </pc:spChg>
        <pc:spChg chg="add del mod">
          <ac:chgData name="Jens Kaas Benner" userId="c2a75281-81f5-4f9c-ba6d-fdb03daaf822" providerId="ADAL" clId="{7542694E-5B60-D64E-8914-9F1E650A4CC8}" dt="2022-10-27T07:27:40.326" v="3103" actId="478"/>
          <ac:spMkLst>
            <pc:docMk/>
            <pc:sldMk cId="3525272858" sldId="1923"/>
            <ac:spMk id="7" creationId="{56EF25D9-A3F5-FD92-24E8-DD7CD45747FB}"/>
          </ac:spMkLst>
        </pc:spChg>
        <pc:spChg chg="del">
          <ac:chgData name="Jens Kaas Benner" userId="c2a75281-81f5-4f9c-ba6d-fdb03daaf822" providerId="ADAL" clId="{7542694E-5B60-D64E-8914-9F1E650A4CC8}" dt="2022-10-26T19:48:48.452" v="1456" actId="478"/>
          <ac:spMkLst>
            <pc:docMk/>
            <pc:sldMk cId="3525272858" sldId="1923"/>
            <ac:spMk id="29" creationId="{0D41F981-33F9-B644-B933-0F90A1B560DF}"/>
          </ac:spMkLst>
        </pc:spChg>
        <pc:picChg chg="del">
          <ac:chgData name="Jens Kaas Benner" userId="c2a75281-81f5-4f9c-ba6d-fdb03daaf822" providerId="ADAL" clId="{7542694E-5B60-D64E-8914-9F1E650A4CC8}" dt="2022-10-26T19:48:48.452" v="1456" actId="478"/>
          <ac:picMkLst>
            <pc:docMk/>
            <pc:sldMk cId="3525272858" sldId="1923"/>
            <ac:picMk id="30" creationId="{00512B55-FB1B-2C41-B51C-34B073156FEA}"/>
          </ac:picMkLst>
        </pc:picChg>
      </pc:sldChg>
      <pc:sldChg chg="addSp delSp modSp add mod ord">
        <pc:chgData name="Jens Kaas Benner" userId="c2a75281-81f5-4f9c-ba6d-fdb03daaf822" providerId="ADAL" clId="{7542694E-5B60-D64E-8914-9F1E650A4CC8}" dt="2022-10-27T14:57:40.913" v="3379" actId="207"/>
        <pc:sldMkLst>
          <pc:docMk/>
          <pc:sldMk cId="1440007068" sldId="1924"/>
        </pc:sldMkLst>
        <pc:spChg chg="del mod">
          <ac:chgData name="Jens Kaas Benner" userId="c2a75281-81f5-4f9c-ba6d-fdb03daaf822" providerId="ADAL" clId="{7542694E-5B60-D64E-8914-9F1E650A4CC8}" dt="2022-10-27T05:47:13.354" v="2317"/>
          <ac:spMkLst>
            <pc:docMk/>
            <pc:sldMk cId="1440007068" sldId="1924"/>
            <ac:spMk id="2" creationId="{3525640D-3FB6-F8FC-2731-15E30F4B41C3}"/>
          </ac:spMkLst>
        </pc:spChg>
        <pc:spChg chg="add del mod">
          <ac:chgData name="Jens Kaas Benner" userId="c2a75281-81f5-4f9c-ba6d-fdb03daaf822" providerId="ADAL" clId="{7542694E-5B60-D64E-8914-9F1E650A4CC8}" dt="2022-10-27T07:04:15.823" v="2968" actId="478"/>
          <ac:spMkLst>
            <pc:docMk/>
            <pc:sldMk cId="1440007068" sldId="1924"/>
            <ac:spMk id="2" creationId="{3B82E15C-142C-C14A-2AE7-BCA2FA2CA26D}"/>
          </ac:spMkLst>
        </pc:spChg>
        <pc:spChg chg="del">
          <ac:chgData name="Jens Kaas Benner" userId="c2a75281-81f5-4f9c-ba6d-fdb03daaf822" providerId="ADAL" clId="{7542694E-5B60-D64E-8914-9F1E650A4CC8}" dt="2022-10-27T05:38:52.262" v="1921" actId="478"/>
          <ac:spMkLst>
            <pc:docMk/>
            <pc:sldMk cId="1440007068" sldId="1924"/>
            <ac:spMk id="3" creationId="{077BDD49-14BB-6BE2-A7CA-E64C81AA8717}"/>
          </ac:spMkLst>
        </pc:spChg>
        <pc:spChg chg="add mod">
          <ac:chgData name="Jens Kaas Benner" userId="c2a75281-81f5-4f9c-ba6d-fdb03daaf822" providerId="ADAL" clId="{7542694E-5B60-D64E-8914-9F1E650A4CC8}" dt="2022-10-27T14:57:40.913" v="3379" actId="207"/>
          <ac:spMkLst>
            <pc:docMk/>
            <pc:sldMk cId="1440007068" sldId="1924"/>
            <ac:spMk id="3" creationId="{23A42111-393B-54A6-3A17-A837C32820AA}"/>
          </ac:spMkLst>
        </pc:spChg>
        <pc:spChg chg="add mod">
          <ac:chgData name="Jens Kaas Benner" userId="c2a75281-81f5-4f9c-ba6d-fdb03daaf822" providerId="ADAL" clId="{7542694E-5B60-D64E-8914-9F1E650A4CC8}" dt="2022-10-27T07:27:58.114" v="3106" actId="20577"/>
          <ac:spMkLst>
            <pc:docMk/>
            <pc:sldMk cId="1440007068" sldId="1924"/>
            <ac:spMk id="5" creationId="{E86A1294-BAEE-14AF-F3A7-2C63F710A6EF}"/>
          </ac:spMkLst>
        </pc:spChg>
        <pc:spChg chg="del">
          <ac:chgData name="Jens Kaas Benner" userId="c2a75281-81f5-4f9c-ba6d-fdb03daaf822" providerId="ADAL" clId="{7542694E-5B60-D64E-8914-9F1E650A4CC8}" dt="2022-10-27T05:38:52.262" v="1921" actId="478"/>
          <ac:spMkLst>
            <pc:docMk/>
            <pc:sldMk cId="1440007068" sldId="1924"/>
            <ac:spMk id="6" creationId="{3D8AD7C9-726A-9D78-0DB1-6ED741E95A17}"/>
          </ac:spMkLst>
        </pc:spChg>
        <pc:spChg chg="add mod">
          <ac:chgData name="Jens Kaas Benner" userId="c2a75281-81f5-4f9c-ba6d-fdb03daaf822" providerId="ADAL" clId="{7542694E-5B60-D64E-8914-9F1E650A4CC8}" dt="2022-10-27T07:17:11.709" v="3022" actId="120"/>
          <ac:spMkLst>
            <pc:docMk/>
            <pc:sldMk cId="1440007068" sldId="1924"/>
            <ac:spMk id="8" creationId="{B0F8025E-5BE3-6264-FDDA-233F03A10DD5}"/>
          </ac:spMkLst>
        </pc:spChg>
      </pc:sldChg>
      <pc:sldChg chg="addSp delSp modSp add del mod ord">
        <pc:chgData name="Jens Kaas Benner" userId="c2a75281-81f5-4f9c-ba6d-fdb03daaf822" providerId="ADAL" clId="{7542694E-5B60-D64E-8914-9F1E650A4CC8}" dt="2022-10-27T06:04:25.692" v="2817" actId="2696"/>
        <pc:sldMkLst>
          <pc:docMk/>
          <pc:sldMk cId="3968675533" sldId="1925"/>
        </pc:sldMkLst>
        <pc:spChg chg="add mod">
          <ac:chgData name="Jens Kaas Benner" userId="c2a75281-81f5-4f9c-ba6d-fdb03daaf822" providerId="ADAL" clId="{7542694E-5B60-D64E-8914-9F1E650A4CC8}" dt="2022-10-27T05:53:48.407" v="2529" actId="20577"/>
          <ac:spMkLst>
            <pc:docMk/>
            <pc:sldMk cId="3968675533" sldId="1925"/>
            <ac:spMk id="2" creationId="{5A061106-C313-1E4E-B1C3-0C176CD4EE1E}"/>
          </ac:spMkLst>
        </pc:spChg>
        <pc:spChg chg="add del mod">
          <ac:chgData name="Jens Kaas Benner" userId="c2a75281-81f5-4f9c-ba6d-fdb03daaf822" providerId="ADAL" clId="{7542694E-5B60-D64E-8914-9F1E650A4CC8}" dt="2022-10-27T05:39:15.984" v="1926" actId="478"/>
          <ac:spMkLst>
            <pc:docMk/>
            <pc:sldMk cId="3968675533" sldId="1925"/>
            <ac:spMk id="5" creationId="{54DCB1AA-389A-776C-EECE-D278CD7092E8}"/>
          </ac:spMkLst>
        </pc:spChg>
        <pc:spChg chg="del">
          <ac:chgData name="Jens Kaas Benner" userId="c2a75281-81f5-4f9c-ba6d-fdb03daaf822" providerId="ADAL" clId="{7542694E-5B60-D64E-8914-9F1E650A4CC8}" dt="2022-10-27T05:39:14.344" v="1925" actId="478"/>
          <ac:spMkLst>
            <pc:docMk/>
            <pc:sldMk cId="3968675533" sldId="1925"/>
            <ac:spMk id="7" creationId="{56EF25D9-A3F5-FD92-24E8-DD7CD45747FB}"/>
          </ac:spMkLst>
        </pc:spChg>
      </pc:sldChg>
      <pc:sldChg chg="addSp delSp modSp add mod">
        <pc:chgData name="Jens Kaas Benner" userId="c2a75281-81f5-4f9c-ba6d-fdb03daaf822" providerId="ADAL" clId="{7542694E-5B60-D64E-8914-9F1E650A4CC8}" dt="2022-10-27T14:57:51.211" v="3380" actId="207"/>
        <pc:sldMkLst>
          <pc:docMk/>
          <pc:sldMk cId="3655770478" sldId="1926"/>
        </pc:sldMkLst>
        <pc:spChg chg="del">
          <ac:chgData name="Jens Kaas Benner" userId="c2a75281-81f5-4f9c-ba6d-fdb03daaf822" providerId="ADAL" clId="{7542694E-5B60-D64E-8914-9F1E650A4CC8}" dt="2022-10-27T05:42:26.185" v="1986" actId="478"/>
          <ac:spMkLst>
            <pc:docMk/>
            <pc:sldMk cId="3655770478" sldId="1926"/>
            <ac:spMk id="2" creationId="{3525640D-3FB6-F8FC-2731-15E30F4B41C3}"/>
          </ac:spMkLst>
        </pc:spChg>
        <pc:spChg chg="add del mod">
          <ac:chgData name="Jens Kaas Benner" userId="c2a75281-81f5-4f9c-ba6d-fdb03daaf822" providerId="ADAL" clId="{7542694E-5B60-D64E-8914-9F1E650A4CC8}" dt="2022-10-27T07:16:41.389" v="3005" actId="478"/>
          <ac:spMkLst>
            <pc:docMk/>
            <pc:sldMk cId="3655770478" sldId="1926"/>
            <ac:spMk id="2" creationId="{E6E16328-6314-DA82-5256-E2192EE94B0C}"/>
          </ac:spMkLst>
        </pc:spChg>
        <pc:spChg chg="del">
          <ac:chgData name="Jens Kaas Benner" userId="c2a75281-81f5-4f9c-ba6d-fdb03daaf822" providerId="ADAL" clId="{7542694E-5B60-D64E-8914-9F1E650A4CC8}" dt="2022-10-27T05:42:23.823" v="1985" actId="478"/>
          <ac:spMkLst>
            <pc:docMk/>
            <pc:sldMk cId="3655770478" sldId="1926"/>
            <ac:spMk id="3" creationId="{077BDD49-14BB-6BE2-A7CA-E64C81AA8717}"/>
          </ac:spMkLst>
        </pc:spChg>
        <pc:spChg chg="add del mod">
          <ac:chgData name="Jens Kaas Benner" userId="c2a75281-81f5-4f9c-ba6d-fdb03daaf822" providerId="ADAL" clId="{7542694E-5B60-D64E-8914-9F1E650A4CC8}" dt="2022-10-27T07:17:47.509" v="3025" actId="478"/>
          <ac:spMkLst>
            <pc:docMk/>
            <pc:sldMk cId="3655770478" sldId="1926"/>
            <ac:spMk id="3" creationId="{F5AB3D3C-5D04-3545-5D72-2C7550C52A4B}"/>
          </ac:spMkLst>
        </pc:spChg>
        <pc:spChg chg="add del mod">
          <ac:chgData name="Jens Kaas Benner" userId="c2a75281-81f5-4f9c-ba6d-fdb03daaf822" providerId="ADAL" clId="{7542694E-5B60-D64E-8914-9F1E650A4CC8}" dt="2022-10-27T05:47:55.339" v="2336" actId="478"/>
          <ac:spMkLst>
            <pc:docMk/>
            <pc:sldMk cId="3655770478" sldId="1926"/>
            <ac:spMk id="5" creationId="{5358EE67-F31F-F1B2-A97B-F78EBCB90A29}"/>
          </ac:spMkLst>
        </pc:spChg>
        <pc:spChg chg="add del mod">
          <ac:chgData name="Jens Kaas Benner" userId="c2a75281-81f5-4f9c-ba6d-fdb03daaf822" providerId="ADAL" clId="{7542694E-5B60-D64E-8914-9F1E650A4CC8}" dt="2022-10-27T07:17:55.878" v="3028" actId="478"/>
          <ac:spMkLst>
            <pc:docMk/>
            <pc:sldMk cId="3655770478" sldId="1926"/>
            <ac:spMk id="5" creationId="{E785C2F1-A408-011D-A925-5FA279D60664}"/>
          </ac:spMkLst>
        </pc:spChg>
        <pc:spChg chg="add mod">
          <ac:chgData name="Jens Kaas Benner" userId="c2a75281-81f5-4f9c-ba6d-fdb03daaf822" providerId="ADAL" clId="{7542694E-5B60-D64E-8914-9F1E650A4CC8}" dt="2022-10-27T14:57:51.211" v="3380" actId="207"/>
          <ac:spMkLst>
            <pc:docMk/>
            <pc:sldMk cId="3655770478" sldId="1926"/>
            <ac:spMk id="6" creationId="{172FF681-65F7-5CC8-1B99-711FD2F5AE30}"/>
          </ac:spMkLst>
        </pc:spChg>
        <pc:spChg chg="del">
          <ac:chgData name="Jens Kaas Benner" userId="c2a75281-81f5-4f9c-ba6d-fdb03daaf822" providerId="ADAL" clId="{7542694E-5B60-D64E-8914-9F1E650A4CC8}" dt="2022-10-27T05:43:52.433" v="2175" actId="478"/>
          <ac:spMkLst>
            <pc:docMk/>
            <pc:sldMk cId="3655770478" sldId="1926"/>
            <ac:spMk id="6" creationId="{3D8AD7C9-726A-9D78-0DB1-6ED741E95A17}"/>
          </ac:spMkLst>
        </pc:spChg>
        <pc:spChg chg="add del mod">
          <ac:chgData name="Jens Kaas Benner" userId="c2a75281-81f5-4f9c-ba6d-fdb03daaf822" providerId="ADAL" clId="{7542694E-5B60-D64E-8914-9F1E650A4CC8}" dt="2022-10-27T06:06:19.041" v="2844" actId="478"/>
          <ac:spMkLst>
            <pc:docMk/>
            <pc:sldMk cId="3655770478" sldId="1926"/>
            <ac:spMk id="7" creationId="{455DE750-A2E2-2BB8-FA00-4A58EACD13D4}"/>
          </ac:spMkLst>
        </pc:spChg>
        <pc:spChg chg="add mod">
          <ac:chgData name="Jens Kaas Benner" userId="c2a75281-81f5-4f9c-ba6d-fdb03daaf822" providerId="ADAL" clId="{7542694E-5B60-D64E-8914-9F1E650A4CC8}" dt="2022-10-27T07:18:14.467" v="3037" actId="14100"/>
          <ac:spMkLst>
            <pc:docMk/>
            <pc:sldMk cId="3655770478" sldId="1926"/>
            <ac:spMk id="7" creationId="{E6F7D3DF-16D2-C1AD-1B4E-648A9AF3932D}"/>
          </ac:spMkLst>
        </pc:spChg>
        <pc:spChg chg="add mod">
          <ac:chgData name="Jens Kaas Benner" userId="c2a75281-81f5-4f9c-ba6d-fdb03daaf822" providerId="ADAL" clId="{7542694E-5B60-D64E-8914-9F1E650A4CC8}" dt="2022-10-27T07:29:43.034" v="3114" actId="113"/>
          <ac:spMkLst>
            <pc:docMk/>
            <pc:sldMk cId="3655770478" sldId="1926"/>
            <ac:spMk id="8" creationId="{6E3FD9D9-4CCC-2E75-B5D1-3C635F4A1656}"/>
          </ac:spMkLst>
        </pc:spChg>
        <pc:spChg chg="add del mod">
          <ac:chgData name="Jens Kaas Benner" userId="c2a75281-81f5-4f9c-ba6d-fdb03daaf822" providerId="ADAL" clId="{7542694E-5B60-D64E-8914-9F1E650A4CC8}" dt="2022-10-27T07:17:47.509" v="3025" actId="478"/>
          <ac:spMkLst>
            <pc:docMk/>
            <pc:sldMk cId="3655770478" sldId="1926"/>
            <ac:spMk id="9" creationId="{F080E487-326E-F228-E7E3-E23ED04F50D1}"/>
          </ac:spMkLst>
        </pc:spChg>
        <pc:spChg chg="add del mod">
          <ac:chgData name="Jens Kaas Benner" userId="c2a75281-81f5-4f9c-ba6d-fdb03daaf822" providerId="ADAL" clId="{7542694E-5B60-D64E-8914-9F1E650A4CC8}" dt="2022-10-27T06:06:22.970" v="2845" actId="478"/>
          <ac:spMkLst>
            <pc:docMk/>
            <pc:sldMk cId="3655770478" sldId="1926"/>
            <ac:spMk id="11" creationId="{276E52DB-67A7-72D1-31E5-6D608E37BDC2}"/>
          </ac:spMkLst>
        </pc:spChg>
      </pc:sldChg>
      <pc:sldChg chg="addSp delSp modSp new del mod">
        <pc:chgData name="Jens Kaas Benner" userId="c2a75281-81f5-4f9c-ba6d-fdb03daaf822" providerId="ADAL" clId="{7542694E-5B60-D64E-8914-9F1E650A4CC8}" dt="2022-10-27T05:56:11.702" v="2561" actId="2696"/>
        <pc:sldMkLst>
          <pc:docMk/>
          <pc:sldMk cId="1472296749" sldId="1927"/>
        </pc:sldMkLst>
        <pc:spChg chg="del">
          <ac:chgData name="Jens Kaas Benner" userId="c2a75281-81f5-4f9c-ba6d-fdb03daaf822" providerId="ADAL" clId="{7542694E-5B60-D64E-8914-9F1E650A4CC8}" dt="2022-10-27T05:55:04.032" v="2540" actId="478"/>
          <ac:spMkLst>
            <pc:docMk/>
            <pc:sldMk cId="1472296749" sldId="1927"/>
            <ac:spMk id="2" creationId="{96CE11E5-2483-1B97-6F0A-F95B6D2B0324}"/>
          </ac:spMkLst>
        </pc:spChg>
        <pc:spChg chg="del">
          <ac:chgData name="Jens Kaas Benner" userId="c2a75281-81f5-4f9c-ba6d-fdb03daaf822" providerId="ADAL" clId="{7542694E-5B60-D64E-8914-9F1E650A4CC8}" dt="2022-10-27T05:55:04.032" v="2540" actId="478"/>
          <ac:spMkLst>
            <pc:docMk/>
            <pc:sldMk cId="1472296749" sldId="1927"/>
            <ac:spMk id="3" creationId="{C4496292-F0AC-2B80-DDA4-C905C70E0581}"/>
          </ac:spMkLst>
        </pc:spChg>
        <pc:spChg chg="add mod">
          <ac:chgData name="Jens Kaas Benner" userId="c2a75281-81f5-4f9c-ba6d-fdb03daaf822" providerId="ADAL" clId="{7542694E-5B60-D64E-8914-9F1E650A4CC8}" dt="2022-10-27T05:55:09.127" v="2557" actId="20577"/>
          <ac:spMkLst>
            <pc:docMk/>
            <pc:sldMk cId="1472296749" sldId="1927"/>
            <ac:spMk id="5" creationId="{988B58AF-BA86-44F1-F3F6-A039D31AFCD3}"/>
          </ac:spMkLst>
        </pc:spChg>
      </pc:sldChg>
      <pc:sldChg chg="modSp add del mod">
        <pc:chgData name="Jens Kaas Benner" userId="c2a75281-81f5-4f9c-ba6d-fdb03daaf822" providerId="ADAL" clId="{7542694E-5B60-D64E-8914-9F1E650A4CC8}" dt="2022-10-27T05:49:03.573" v="2354" actId="2696"/>
        <pc:sldMkLst>
          <pc:docMk/>
          <pc:sldMk cId="1974110546" sldId="1927"/>
        </pc:sldMkLst>
        <pc:spChg chg="mod">
          <ac:chgData name="Jens Kaas Benner" userId="c2a75281-81f5-4f9c-ba6d-fdb03daaf822" providerId="ADAL" clId="{7542694E-5B60-D64E-8914-9F1E650A4CC8}" dt="2022-10-27T05:45:17.464" v="2305" actId="20577"/>
          <ac:spMkLst>
            <pc:docMk/>
            <pc:sldMk cId="1974110546" sldId="1927"/>
            <ac:spMk id="5" creationId="{5358EE67-F31F-F1B2-A97B-F78EBCB90A29}"/>
          </ac:spMkLst>
        </pc:spChg>
      </pc:sldChg>
      <pc:sldChg chg="add del ord">
        <pc:chgData name="Jens Kaas Benner" userId="c2a75281-81f5-4f9c-ba6d-fdb03daaf822" providerId="ADAL" clId="{7542694E-5B60-D64E-8914-9F1E650A4CC8}" dt="2022-10-27T05:56:15.775" v="2563" actId="2696"/>
        <pc:sldMkLst>
          <pc:docMk/>
          <pc:sldMk cId="3400327636" sldId="1928"/>
        </pc:sldMkLst>
      </pc:sldChg>
      <pc:sldChg chg="addSp delSp modSp add mod">
        <pc:chgData name="Jens Kaas Benner" userId="c2a75281-81f5-4f9c-ba6d-fdb03daaf822" providerId="ADAL" clId="{7542694E-5B60-D64E-8914-9F1E650A4CC8}" dt="2022-10-27T14:38:46.561" v="3152" actId="167"/>
        <pc:sldMkLst>
          <pc:docMk/>
          <pc:sldMk cId="1401548777" sldId="1929"/>
        </pc:sldMkLst>
        <pc:spChg chg="add mod">
          <ac:chgData name="Jens Kaas Benner" userId="c2a75281-81f5-4f9c-ba6d-fdb03daaf822" providerId="ADAL" clId="{7542694E-5B60-D64E-8914-9F1E650A4CC8}" dt="2022-10-27T14:38:46.561" v="3152" actId="167"/>
          <ac:spMkLst>
            <pc:docMk/>
            <pc:sldMk cId="1401548777" sldId="1929"/>
            <ac:spMk id="2" creationId="{D1829C76-1599-7652-6DE0-4083DBF3ACCD}"/>
          </ac:spMkLst>
        </pc:spChg>
        <pc:spChg chg="add mod">
          <ac:chgData name="Jens Kaas Benner" userId="c2a75281-81f5-4f9c-ba6d-fdb03daaf822" providerId="ADAL" clId="{7542694E-5B60-D64E-8914-9F1E650A4CC8}" dt="2022-10-27T05:58:29.157" v="2642" actId="14100"/>
          <ac:spMkLst>
            <pc:docMk/>
            <pc:sldMk cId="1401548777" sldId="1929"/>
            <ac:spMk id="5" creationId="{C07E9E9E-E8B0-3C70-F101-2191C09A34E2}"/>
          </ac:spMkLst>
        </pc:spChg>
        <pc:picChg chg="add del mod">
          <ac:chgData name="Jens Kaas Benner" userId="c2a75281-81f5-4f9c-ba6d-fdb03daaf822" providerId="ADAL" clId="{7542694E-5B60-D64E-8914-9F1E650A4CC8}" dt="2022-10-27T05:57:53.456" v="2632" actId="478"/>
          <ac:picMkLst>
            <pc:docMk/>
            <pc:sldMk cId="1401548777" sldId="1929"/>
            <ac:picMk id="2" creationId="{3F8CE3D6-539F-D25E-94F6-DF34BE28F7CC}"/>
          </ac:picMkLst>
        </pc:picChg>
        <pc:picChg chg="add mod">
          <ac:chgData name="Jens Kaas Benner" userId="c2a75281-81f5-4f9c-ba6d-fdb03daaf822" providerId="ADAL" clId="{7542694E-5B60-D64E-8914-9F1E650A4CC8}" dt="2022-10-27T14:38:46.561" v="3152" actId="167"/>
          <ac:picMkLst>
            <pc:docMk/>
            <pc:sldMk cId="1401548777" sldId="1929"/>
            <ac:picMk id="3" creationId="{14BF6402-09E6-9815-CF85-3D692100986C}"/>
          </ac:picMkLst>
        </pc:picChg>
        <pc:picChg chg="add del mod">
          <ac:chgData name="Jens Kaas Benner" userId="c2a75281-81f5-4f9c-ba6d-fdb03daaf822" providerId="ADAL" clId="{7542694E-5B60-D64E-8914-9F1E650A4CC8}" dt="2022-10-27T05:58:23.653" v="2639" actId="21"/>
          <ac:picMkLst>
            <pc:docMk/>
            <pc:sldMk cId="1401548777" sldId="1929"/>
            <ac:picMk id="3" creationId="{A0843AF5-5152-84A6-53A2-B49226DE7888}"/>
          </ac:picMkLst>
        </pc:picChg>
        <pc:picChg chg="add mod">
          <ac:chgData name="Jens Kaas Benner" userId="c2a75281-81f5-4f9c-ba6d-fdb03daaf822" providerId="ADAL" clId="{7542694E-5B60-D64E-8914-9F1E650A4CC8}" dt="2022-10-27T05:58:50.792" v="2695" actId="1076"/>
          <ac:picMkLst>
            <pc:docMk/>
            <pc:sldMk cId="1401548777" sldId="1929"/>
            <ac:picMk id="6" creationId="{BA35969F-61DA-3DEF-86C0-A7811E6880E9}"/>
          </ac:picMkLst>
        </pc:picChg>
        <pc:picChg chg="del">
          <ac:chgData name="Jens Kaas Benner" userId="c2a75281-81f5-4f9c-ba6d-fdb03daaf822" providerId="ADAL" clId="{7542694E-5B60-D64E-8914-9F1E650A4CC8}" dt="2022-10-27T14:38:40.209" v="3150" actId="478"/>
          <ac:picMkLst>
            <pc:docMk/>
            <pc:sldMk cId="1401548777" sldId="1929"/>
            <ac:picMk id="5124" creationId="{B3E8FB2C-28F0-E4F9-5211-DD36CDB667B2}"/>
          </ac:picMkLst>
        </pc:picChg>
      </pc:sldChg>
      <pc:sldChg chg="addSp delSp modSp add mod">
        <pc:chgData name="Jens Kaas Benner" userId="c2a75281-81f5-4f9c-ba6d-fdb03daaf822" providerId="ADAL" clId="{7542694E-5B60-D64E-8914-9F1E650A4CC8}" dt="2022-10-27T05:59:15.616" v="2723"/>
        <pc:sldMkLst>
          <pc:docMk/>
          <pc:sldMk cId="3631477297" sldId="1930"/>
        </pc:sldMkLst>
        <pc:spChg chg="add del mod">
          <ac:chgData name="Jens Kaas Benner" userId="c2a75281-81f5-4f9c-ba6d-fdb03daaf822" providerId="ADAL" clId="{7542694E-5B60-D64E-8914-9F1E650A4CC8}" dt="2022-10-27T05:59:02.075" v="2698"/>
          <ac:spMkLst>
            <pc:docMk/>
            <pc:sldMk cId="3631477297" sldId="1930"/>
            <ac:spMk id="7" creationId="{2FA80CC1-E818-A143-9EE0-FC1C234D413B}"/>
          </ac:spMkLst>
        </pc:spChg>
        <pc:spChg chg="add del mod">
          <ac:chgData name="Jens Kaas Benner" userId="c2a75281-81f5-4f9c-ba6d-fdb03daaf822" providerId="ADAL" clId="{7542694E-5B60-D64E-8914-9F1E650A4CC8}" dt="2022-10-27T05:59:15.616" v="2723"/>
          <ac:spMkLst>
            <pc:docMk/>
            <pc:sldMk cId="3631477297" sldId="1930"/>
            <ac:spMk id="8" creationId="{7F5BC5AF-8773-3DDA-F836-04DA92CB02E5}"/>
          </ac:spMkLst>
        </pc:spChg>
        <pc:spChg chg="add mod">
          <ac:chgData name="Jens Kaas Benner" userId="c2a75281-81f5-4f9c-ba6d-fdb03daaf822" providerId="ADAL" clId="{7542694E-5B60-D64E-8914-9F1E650A4CC8}" dt="2022-10-27T05:59:03.907" v="2701"/>
          <ac:spMkLst>
            <pc:docMk/>
            <pc:sldMk cId="3631477297" sldId="1930"/>
            <ac:spMk id="9" creationId="{13BF6AF4-367A-E570-63AE-35C90A928F73}"/>
          </ac:spMkLst>
        </pc:spChg>
        <pc:picChg chg="add del mod">
          <ac:chgData name="Jens Kaas Benner" userId="c2a75281-81f5-4f9c-ba6d-fdb03daaf822" providerId="ADAL" clId="{7542694E-5B60-D64E-8914-9F1E650A4CC8}" dt="2022-10-27T05:56:55.888" v="2594" actId="478"/>
          <ac:picMkLst>
            <pc:docMk/>
            <pc:sldMk cId="3631477297" sldId="1930"/>
            <ac:picMk id="2" creationId="{3DD32BA0-5104-044F-E19B-1B3116CFD3FE}"/>
          </ac:picMkLst>
        </pc:picChg>
        <pc:picChg chg="add del mod">
          <ac:chgData name="Jens Kaas Benner" userId="c2a75281-81f5-4f9c-ba6d-fdb03daaf822" providerId="ADAL" clId="{7542694E-5B60-D64E-8914-9F1E650A4CC8}" dt="2022-10-27T05:56:58.436" v="2596" actId="478"/>
          <ac:picMkLst>
            <pc:docMk/>
            <pc:sldMk cId="3631477297" sldId="1930"/>
            <ac:picMk id="5" creationId="{35BF8531-7E6C-75C3-DE8D-470DF2FCBC65}"/>
          </ac:picMkLst>
        </pc:picChg>
        <pc:picChg chg="add del mod">
          <ac:chgData name="Jens Kaas Benner" userId="c2a75281-81f5-4f9c-ba6d-fdb03daaf822" providerId="ADAL" clId="{7542694E-5B60-D64E-8914-9F1E650A4CC8}" dt="2022-10-27T05:59:04.902" v="2702" actId="21"/>
          <ac:picMkLst>
            <pc:docMk/>
            <pc:sldMk cId="3631477297" sldId="1930"/>
            <ac:picMk id="6" creationId="{71984D72-E259-8BC5-14D2-A69732DEA5A8}"/>
          </ac:picMkLst>
        </pc:picChg>
        <pc:picChg chg="add mod">
          <ac:chgData name="Jens Kaas Benner" userId="c2a75281-81f5-4f9c-ba6d-fdb03daaf822" providerId="ADAL" clId="{7542694E-5B60-D64E-8914-9F1E650A4CC8}" dt="2022-10-27T05:59:12.827" v="2721" actId="1035"/>
          <ac:picMkLst>
            <pc:docMk/>
            <pc:sldMk cId="3631477297" sldId="1930"/>
            <ac:picMk id="10" creationId="{714957B6-F627-3476-44C0-FC3E8AB73819}"/>
          </ac:picMkLst>
        </pc:picChg>
      </pc:sldChg>
      <pc:sldChg chg="modSp mod">
        <pc:chgData name="Jens Kaas Benner" userId="c2a75281-81f5-4f9c-ba6d-fdb03daaf822" providerId="ADAL" clId="{7542694E-5B60-D64E-8914-9F1E650A4CC8}" dt="2022-10-27T07:22:39.111" v="3078" actId="12789"/>
        <pc:sldMkLst>
          <pc:docMk/>
          <pc:sldMk cId="1780498736" sldId="1931"/>
        </pc:sldMkLst>
        <pc:spChg chg="mod">
          <ac:chgData name="Jens Kaas Benner" userId="c2a75281-81f5-4f9c-ba6d-fdb03daaf822" providerId="ADAL" clId="{7542694E-5B60-D64E-8914-9F1E650A4CC8}" dt="2022-10-27T07:22:39.111" v="3078" actId="12789"/>
          <ac:spMkLst>
            <pc:docMk/>
            <pc:sldMk cId="1780498736" sldId="1931"/>
            <ac:spMk id="5" creationId="{F29E0C8B-01A9-03C3-413B-DCD82E6C5F85}"/>
          </ac:spMkLst>
        </pc:spChg>
      </pc:sldChg>
      <pc:sldChg chg="modSp mod">
        <pc:chgData name="Jens Kaas Benner" userId="c2a75281-81f5-4f9c-ba6d-fdb03daaf822" providerId="ADAL" clId="{7542694E-5B60-D64E-8914-9F1E650A4CC8}" dt="2022-10-27T14:56:08.254" v="3378" actId="403"/>
        <pc:sldMkLst>
          <pc:docMk/>
          <pc:sldMk cId="983783662" sldId="1936"/>
        </pc:sldMkLst>
        <pc:spChg chg="mod">
          <ac:chgData name="Jens Kaas Benner" userId="c2a75281-81f5-4f9c-ba6d-fdb03daaf822" providerId="ADAL" clId="{7542694E-5B60-D64E-8914-9F1E650A4CC8}" dt="2022-10-27T14:56:08.254" v="3378" actId="403"/>
          <ac:spMkLst>
            <pc:docMk/>
            <pc:sldMk cId="983783662" sldId="1936"/>
            <ac:spMk id="3" creationId="{8CE85C81-39C4-7A42-A5F2-CB4075B0AC08}"/>
          </ac:spMkLst>
        </pc:spChg>
        <pc:spChg chg="mod">
          <ac:chgData name="Jens Kaas Benner" userId="c2a75281-81f5-4f9c-ba6d-fdb03daaf822" providerId="ADAL" clId="{7542694E-5B60-D64E-8914-9F1E650A4CC8}" dt="2022-10-27T14:49:25.819" v="3367" actId="20577"/>
          <ac:spMkLst>
            <pc:docMk/>
            <pc:sldMk cId="983783662" sldId="1936"/>
            <ac:spMk id="5" creationId="{34783745-43F9-15A9-F71B-C6D599AF7537}"/>
          </ac:spMkLst>
        </pc:spChg>
      </pc:sldChg>
      <pc:sldChg chg="del">
        <pc:chgData name="Jens Kaas Benner" userId="c2a75281-81f5-4f9c-ba6d-fdb03daaf822" providerId="ADAL" clId="{7542694E-5B60-D64E-8914-9F1E650A4CC8}" dt="2022-10-27T14:30:31.263" v="3119" actId="2696"/>
        <pc:sldMkLst>
          <pc:docMk/>
          <pc:sldMk cId="163515240" sldId="1937"/>
        </pc:sldMkLst>
      </pc:sldChg>
      <pc:sldChg chg="addSp delSp modSp mod ord">
        <pc:chgData name="Jens Kaas Benner" userId="c2a75281-81f5-4f9c-ba6d-fdb03daaf822" providerId="ADAL" clId="{7542694E-5B60-D64E-8914-9F1E650A4CC8}" dt="2022-10-27T15:05:14.288" v="3383" actId="207"/>
        <pc:sldMkLst>
          <pc:docMk/>
          <pc:sldMk cId="4034966431" sldId="1941"/>
        </pc:sldMkLst>
        <pc:spChg chg="mod">
          <ac:chgData name="Jens Kaas Benner" userId="c2a75281-81f5-4f9c-ba6d-fdb03daaf822" providerId="ADAL" clId="{7542694E-5B60-D64E-8914-9F1E650A4CC8}" dt="2022-10-27T15:05:14.288" v="3383" actId="207"/>
          <ac:spMkLst>
            <pc:docMk/>
            <pc:sldMk cId="4034966431" sldId="1941"/>
            <ac:spMk id="2" creationId="{1A131BEF-A9D7-225F-C1E1-F77844446CFD}"/>
          </ac:spMkLst>
        </pc:spChg>
        <pc:spChg chg="del">
          <ac:chgData name="Jens Kaas Benner" userId="c2a75281-81f5-4f9c-ba6d-fdb03daaf822" providerId="ADAL" clId="{7542694E-5B60-D64E-8914-9F1E650A4CC8}" dt="2022-10-27T14:44:50.521" v="3280" actId="478"/>
          <ac:spMkLst>
            <pc:docMk/>
            <pc:sldMk cId="4034966431" sldId="1941"/>
            <ac:spMk id="3" creationId="{FAB68E19-4269-2201-A1F9-FE5AD87D0E64}"/>
          </ac:spMkLst>
        </pc:spChg>
        <pc:spChg chg="mod">
          <ac:chgData name="Jens Kaas Benner" userId="c2a75281-81f5-4f9c-ba6d-fdb03daaf822" providerId="ADAL" clId="{7542694E-5B60-D64E-8914-9F1E650A4CC8}" dt="2022-10-27T15:05:14.288" v="3383" actId="207"/>
          <ac:spMkLst>
            <pc:docMk/>
            <pc:sldMk cId="4034966431" sldId="1941"/>
            <ac:spMk id="4" creationId="{1831BC0A-7332-A5B1-BFBC-0FD396A8BB0C}"/>
          </ac:spMkLst>
        </pc:spChg>
        <pc:spChg chg="add mod">
          <ac:chgData name="Jens Kaas Benner" userId="c2a75281-81f5-4f9c-ba6d-fdb03daaf822" providerId="ADAL" clId="{7542694E-5B60-D64E-8914-9F1E650A4CC8}" dt="2022-10-27T15:05:14.288" v="3383" actId="207"/>
          <ac:spMkLst>
            <pc:docMk/>
            <pc:sldMk cId="4034966431" sldId="1941"/>
            <ac:spMk id="6" creationId="{989608F6-D034-A982-5997-D65B76B57704}"/>
          </ac:spMkLst>
        </pc:spChg>
        <pc:spChg chg="add mod">
          <ac:chgData name="Jens Kaas Benner" userId="c2a75281-81f5-4f9c-ba6d-fdb03daaf822" providerId="ADAL" clId="{7542694E-5B60-D64E-8914-9F1E650A4CC8}" dt="2022-10-27T15:05:14.288" v="3383" actId="207"/>
          <ac:spMkLst>
            <pc:docMk/>
            <pc:sldMk cId="4034966431" sldId="1941"/>
            <ac:spMk id="8" creationId="{1678C658-44BB-99CD-A1DE-9064E1125D93}"/>
          </ac:spMkLst>
        </pc:spChg>
        <pc:picChg chg="del">
          <ac:chgData name="Jens Kaas Benner" userId="c2a75281-81f5-4f9c-ba6d-fdb03daaf822" providerId="ADAL" clId="{7542694E-5B60-D64E-8914-9F1E650A4CC8}" dt="2022-10-27T14:46:25.209" v="3300" actId="478"/>
          <ac:picMkLst>
            <pc:docMk/>
            <pc:sldMk cId="4034966431" sldId="1941"/>
            <ac:picMk id="5" creationId="{3521ECEF-B51F-1940-CAE9-746636AAE854}"/>
          </ac:picMkLst>
        </pc:picChg>
        <pc:picChg chg="add mod">
          <ac:chgData name="Jens Kaas Benner" userId="c2a75281-81f5-4f9c-ba6d-fdb03daaf822" providerId="ADAL" clId="{7542694E-5B60-D64E-8914-9F1E650A4CC8}" dt="2022-10-27T14:46:41.605" v="3317" actId="12788"/>
          <ac:picMkLst>
            <pc:docMk/>
            <pc:sldMk cId="4034966431" sldId="1941"/>
            <ac:picMk id="7" creationId="{A9B92D52-0495-21A6-7BB5-348285C9B71F}"/>
          </ac:picMkLst>
        </pc:picChg>
      </pc:sldChg>
      <pc:sldChg chg="delSp del mod ord">
        <pc:chgData name="Jens Kaas Benner" userId="c2a75281-81f5-4f9c-ba6d-fdb03daaf822" providerId="ADAL" clId="{7542694E-5B60-D64E-8914-9F1E650A4CC8}" dt="2022-10-27T14:49:37.567" v="3368" actId="2696"/>
        <pc:sldMkLst>
          <pc:docMk/>
          <pc:sldMk cId="514865560" sldId="1942"/>
        </pc:sldMkLst>
        <pc:spChg chg="del">
          <ac:chgData name="Jens Kaas Benner" userId="c2a75281-81f5-4f9c-ba6d-fdb03daaf822" providerId="ADAL" clId="{7542694E-5B60-D64E-8914-9F1E650A4CC8}" dt="2022-10-27T14:28:43.585" v="3116" actId="478"/>
          <ac:spMkLst>
            <pc:docMk/>
            <pc:sldMk cId="514865560" sldId="1942"/>
            <ac:spMk id="3" creationId="{FAB68E19-4269-2201-A1F9-FE5AD87D0E64}"/>
          </ac:spMkLst>
        </pc:spChg>
      </pc:sldChg>
      <pc:sldChg chg="addSp delSp modSp add del mod ord">
        <pc:chgData name="Jens Kaas Benner" userId="c2a75281-81f5-4f9c-ba6d-fdb03daaf822" providerId="ADAL" clId="{7542694E-5B60-D64E-8914-9F1E650A4CC8}" dt="2022-10-27T14:45:11.765" v="3284" actId="2696"/>
        <pc:sldMkLst>
          <pc:docMk/>
          <pc:sldMk cId="807330792" sldId="1943"/>
        </pc:sldMkLst>
        <pc:spChg chg="mod">
          <ac:chgData name="Jens Kaas Benner" userId="c2a75281-81f5-4f9c-ba6d-fdb03daaf822" providerId="ADAL" clId="{7542694E-5B60-D64E-8914-9F1E650A4CC8}" dt="2022-10-27T14:43:27.956" v="3279" actId="14100"/>
          <ac:spMkLst>
            <pc:docMk/>
            <pc:sldMk cId="807330792" sldId="1943"/>
            <ac:spMk id="2" creationId="{1A131BEF-A9D7-225F-C1E1-F77844446CFD}"/>
          </ac:spMkLst>
        </pc:spChg>
        <pc:spChg chg="del">
          <ac:chgData name="Jens Kaas Benner" userId="c2a75281-81f5-4f9c-ba6d-fdb03daaf822" providerId="ADAL" clId="{7542694E-5B60-D64E-8914-9F1E650A4CC8}" dt="2022-10-27T14:28:58.744" v="3117" actId="478"/>
          <ac:spMkLst>
            <pc:docMk/>
            <pc:sldMk cId="807330792" sldId="1943"/>
            <ac:spMk id="3" creationId="{FAB68E19-4269-2201-A1F9-FE5AD87D0E64}"/>
          </ac:spMkLst>
        </pc:spChg>
        <pc:spChg chg="mod">
          <ac:chgData name="Jens Kaas Benner" userId="c2a75281-81f5-4f9c-ba6d-fdb03daaf822" providerId="ADAL" clId="{7542694E-5B60-D64E-8914-9F1E650A4CC8}" dt="2022-10-27T14:40:53.851" v="3197" actId="790"/>
          <ac:spMkLst>
            <pc:docMk/>
            <pc:sldMk cId="807330792" sldId="1943"/>
            <ac:spMk id="4" creationId="{1831BC0A-7332-A5B1-BFBC-0FD396A8BB0C}"/>
          </ac:spMkLst>
        </pc:spChg>
        <pc:spChg chg="add del mod">
          <ac:chgData name="Jens Kaas Benner" userId="c2a75281-81f5-4f9c-ba6d-fdb03daaf822" providerId="ADAL" clId="{7542694E-5B60-D64E-8914-9F1E650A4CC8}" dt="2022-10-27T14:39:59.234" v="3176"/>
          <ac:spMkLst>
            <pc:docMk/>
            <pc:sldMk cId="807330792" sldId="1943"/>
            <ac:spMk id="7" creationId="{6DEE6C53-1B11-F242-F6C8-659AA7775C43}"/>
          </ac:spMkLst>
        </pc:spChg>
        <pc:spChg chg="add del mod">
          <ac:chgData name="Jens Kaas Benner" userId="c2a75281-81f5-4f9c-ba6d-fdb03daaf822" providerId="ADAL" clId="{7542694E-5B60-D64E-8914-9F1E650A4CC8}" dt="2022-10-27T14:40:35.669" v="3191" actId="478"/>
          <ac:spMkLst>
            <pc:docMk/>
            <pc:sldMk cId="807330792" sldId="1943"/>
            <ac:spMk id="9" creationId="{3DB0C4A2-4E1B-3B76-6D27-E7A46460A0BF}"/>
          </ac:spMkLst>
        </pc:spChg>
        <pc:spChg chg="add mod">
          <ac:chgData name="Jens Kaas Benner" userId="c2a75281-81f5-4f9c-ba6d-fdb03daaf822" providerId="ADAL" clId="{7542694E-5B60-D64E-8914-9F1E650A4CC8}" dt="2022-10-27T14:43:24.290" v="3278" actId="1076"/>
          <ac:spMkLst>
            <pc:docMk/>
            <pc:sldMk cId="807330792" sldId="1943"/>
            <ac:spMk id="10" creationId="{6500D925-6222-3898-7168-8500F1DDFD22}"/>
          </ac:spMkLst>
        </pc:spChg>
        <pc:picChg chg="del">
          <ac:chgData name="Jens Kaas Benner" userId="c2a75281-81f5-4f9c-ba6d-fdb03daaf822" providerId="ADAL" clId="{7542694E-5B60-D64E-8914-9F1E650A4CC8}" dt="2022-10-27T14:39:15.821" v="3155" actId="478"/>
          <ac:picMkLst>
            <pc:docMk/>
            <pc:sldMk cId="807330792" sldId="1943"/>
            <ac:picMk id="5" creationId="{021D47E4-4870-6C40-6AD3-94E168B1E67B}"/>
          </ac:picMkLst>
        </pc:picChg>
        <pc:picChg chg="add mod modCrop">
          <ac:chgData name="Jens Kaas Benner" userId="c2a75281-81f5-4f9c-ba6d-fdb03daaf822" providerId="ADAL" clId="{7542694E-5B60-D64E-8914-9F1E650A4CC8}" dt="2022-10-27T14:43:07.355" v="3275" actId="14100"/>
          <ac:picMkLst>
            <pc:docMk/>
            <pc:sldMk cId="807330792" sldId="1943"/>
            <ac:picMk id="6" creationId="{168497B5-0FAD-03EE-4755-FD30D9C71A68}"/>
          </ac:picMkLst>
        </pc:picChg>
      </pc:sldChg>
      <pc:sldChg chg="del ord">
        <pc:chgData name="Jens Kaas Benner" userId="c2a75281-81f5-4f9c-ba6d-fdb03daaf822" providerId="ADAL" clId="{7542694E-5B60-D64E-8914-9F1E650A4CC8}" dt="2022-10-27T14:49:37.567" v="3368" actId="2696"/>
        <pc:sldMkLst>
          <pc:docMk/>
          <pc:sldMk cId="598654361" sldId="1944"/>
        </pc:sldMkLst>
      </pc:sldChg>
      <pc:sldChg chg="del ord">
        <pc:chgData name="Jens Kaas Benner" userId="c2a75281-81f5-4f9c-ba6d-fdb03daaf822" providerId="ADAL" clId="{7542694E-5B60-D64E-8914-9F1E650A4CC8}" dt="2022-10-27T14:49:37.567" v="3368" actId="2696"/>
        <pc:sldMkLst>
          <pc:docMk/>
          <pc:sldMk cId="1153501116" sldId="1945"/>
        </pc:sldMkLst>
      </pc:sldChg>
      <pc:sldChg chg="addSp delSp modSp add mod ord">
        <pc:chgData name="Jens Kaas Benner" userId="c2a75281-81f5-4f9c-ba6d-fdb03daaf822" providerId="ADAL" clId="{7542694E-5B60-D64E-8914-9F1E650A4CC8}" dt="2022-10-27T14:55:35.986" v="3370" actId="20578"/>
        <pc:sldMkLst>
          <pc:docMk/>
          <pc:sldMk cId="1642074356" sldId="1946"/>
        </pc:sldMkLst>
        <pc:spChg chg="add mod">
          <ac:chgData name="Jens Kaas Benner" userId="c2a75281-81f5-4f9c-ba6d-fdb03daaf822" providerId="ADAL" clId="{7542694E-5B60-D64E-8914-9F1E650A4CC8}" dt="2022-10-27T14:36:19.090" v="3142" actId="167"/>
          <ac:spMkLst>
            <pc:docMk/>
            <pc:sldMk cId="1642074356" sldId="1946"/>
            <ac:spMk id="2" creationId="{57141034-B275-9362-EF69-26D77EB91F8B}"/>
          </ac:spMkLst>
        </pc:spChg>
        <pc:spChg chg="del">
          <ac:chgData name="Jens Kaas Benner" userId="c2a75281-81f5-4f9c-ba6d-fdb03daaf822" providerId="ADAL" clId="{7542694E-5B60-D64E-8914-9F1E650A4CC8}" dt="2022-10-27T14:34:52.642" v="3129" actId="478"/>
          <ac:spMkLst>
            <pc:docMk/>
            <pc:sldMk cId="1642074356" sldId="1946"/>
            <ac:spMk id="3" creationId="{B138D62C-4847-10D4-6D86-00A8A13AD5DA}"/>
          </ac:spMkLst>
        </pc:spChg>
        <pc:spChg chg="add del mod">
          <ac:chgData name="Jens Kaas Benner" userId="c2a75281-81f5-4f9c-ba6d-fdb03daaf822" providerId="ADAL" clId="{7542694E-5B60-D64E-8914-9F1E650A4CC8}" dt="2022-10-27T14:36:15.117" v="3141"/>
          <ac:spMkLst>
            <pc:docMk/>
            <pc:sldMk cId="1642074356" sldId="1946"/>
            <ac:spMk id="5" creationId="{E0120C59-B69E-3AE8-5286-78794A373525}"/>
          </ac:spMkLst>
        </pc:spChg>
        <pc:picChg chg="del">
          <ac:chgData name="Jens Kaas Benner" userId="c2a75281-81f5-4f9c-ba6d-fdb03daaf822" providerId="ADAL" clId="{7542694E-5B60-D64E-8914-9F1E650A4CC8}" dt="2022-10-27T14:34:39.157" v="3128" actId="478"/>
          <ac:picMkLst>
            <pc:docMk/>
            <pc:sldMk cId="1642074356" sldId="1946"/>
            <ac:picMk id="11" creationId="{A0D1BA17-925C-3954-B954-31A09D6EE822}"/>
          </ac:picMkLst>
        </pc:picChg>
        <pc:picChg chg="add mod">
          <ac:chgData name="Jens Kaas Benner" userId="c2a75281-81f5-4f9c-ba6d-fdb03daaf822" providerId="ADAL" clId="{7542694E-5B60-D64E-8914-9F1E650A4CC8}" dt="2022-10-27T14:37:09.352" v="3146" actId="1367"/>
          <ac:picMkLst>
            <pc:docMk/>
            <pc:sldMk cId="1642074356" sldId="1946"/>
            <ac:picMk id="1026" creationId="{583FEB7A-A468-BEDE-1601-A5E570D7314B}"/>
          </ac:picMkLst>
        </pc:picChg>
      </pc:sldChg>
      <pc:sldChg chg="addSp delSp modSp add mod ord">
        <pc:chgData name="Jens Kaas Benner" userId="c2a75281-81f5-4f9c-ba6d-fdb03daaf822" providerId="ADAL" clId="{7542694E-5B60-D64E-8914-9F1E650A4CC8}" dt="2022-10-27T14:55:35.986" v="3370" actId="20578"/>
        <pc:sldMkLst>
          <pc:docMk/>
          <pc:sldMk cId="3080421909" sldId="1947"/>
        </pc:sldMkLst>
        <pc:spChg chg="mod">
          <ac:chgData name="Jens Kaas Benner" userId="c2a75281-81f5-4f9c-ba6d-fdb03daaf822" providerId="ADAL" clId="{7542694E-5B60-D64E-8914-9F1E650A4CC8}" dt="2022-10-27T14:48:31.597" v="3364" actId="403"/>
          <ac:spMkLst>
            <pc:docMk/>
            <pc:sldMk cId="3080421909" sldId="1947"/>
            <ac:spMk id="2" creationId="{1A131BEF-A9D7-225F-C1E1-F77844446CFD}"/>
          </ac:spMkLst>
        </pc:spChg>
        <pc:spChg chg="add mod">
          <ac:chgData name="Jens Kaas Benner" userId="c2a75281-81f5-4f9c-ba6d-fdb03daaf822" providerId="ADAL" clId="{7542694E-5B60-D64E-8914-9F1E650A4CC8}" dt="2022-10-27T14:46:11.951" v="3298" actId="12788"/>
          <ac:spMkLst>
            <pc:docMk/>
            <pc:sldMk cId="3080421909" sldId="1947"/>
            <ac:spMk id="3" creationId="{70E47FC6-4CB3-53BF-B31C-4AD0D2E615D6}"/>
          </ac:spMkLst>
        </pc:spChg>
        <pc:spChg chg="add mod">
          <ac:chgData name="Jens Kaas Benner" userId="c2a75281-81f5-4f9c-ba6d-fdb03daaf822" providerId="ADAL" clId="{7542694E-5B60-D64E-8914-9F1E650A4CC8}" dt="2022-10-27T14:47:41.910" v="3348" actId="1038"/>
          <ac:spMkLst>
            <pc:docMk/>
            <pc:sldMk cId="3080421909" sldId="1947"/>
            <ac:spMk id="8" creationId="{4DBF98FD-776F-2206-1392-2CC17744E77A}"/>
          </ac:spMkLst>
        </pc:spChg>
        <pc:picChg chg="del">
          <ac:chgData name="Jens Kaas Benner" userId="c2a75281-81f5-4f9c-ba6d-fdb03daaf822" providerId="ADAL" clId="{7542694E-5B60-D64E-8914-9F1E650A4CC8}" dt="2022-10-27T14:45:51.686" v="3292" actId="478"/>
          <ac:picMkLst>
            <pc:docMk/>
            <pc:sldMk cId="3080421909" sldId="1947"/>
            <ac:picMk id="5" creationId="{021D47E4-4870-6C40-6AD3-94E168B1E67B}"/>
          </ac:picMkLst>
        </pc:picChg>
        <pc:picChg chg="add mod">
          <ac:chgData name="Jens Kaas Benner" userId="c2a75281-81f5-4f9c-ba6d-fdb03daaf822" providerId="ADAL" clId="{7542694E-5B60-D64E-8914-9F1E650A4CC8}" dt="2022-10-27T14:46:11.951" v="3298" actId="12788"/>
          <ac:picMkLst>
            <pc:docMk/>
            <pc:sldMk cId="3080421909" sldId="1947"/>
            <ac:picMk id="6" creationId="{8F266678-D93C-9224-B1E4-2F0DC18AFA8E}"/>
          </ac:picMkLst>
        </pc:picChg>
      </pc:sldChg>
    </pc:docChg>
  </pc:docChgLst>
  <pc:docChgLst>
    <pc:chgData name="Jens Kaas Benner" userId="c2a75281-81f5-4f9c-ba6d-fdb03daaf822" providerId="ADAL" clId="{AE8B48FD-DA59-614C-94CA-6C0117FCF33E}"/>
    <pc:docChg chg="undo custSel addSld delSld modSld sldOrd">
      <pc:chgData name="Jens Kaas Benner" userId="c2a75281-81f5-4f9c-ba6d-fdb03daaf822" providerId="ADAL" clId="{AE8B48FD-DA59-614C-94CA-6C0117FCF33E}" dt="2022-05-31T06:40:40.113" v="1311" actId="1036"/>
      <pc:docMkLst>
        <pc:docMk/>
      </pc:docMkLst>
      <pc:sldChg chg="del">
        <pc:chgData name="Jens Kaas Benner" userId="c2a75281-81f5-4f9c-ba6d-fdb03daaf822" providerId="ADAL" clId="{AE8B48FD-DA59-614C-94CA-6C0117FCF33E}" dt="2022-05-29T13:22:30.847" v="283" actId="2696"/>
        <pc:sldMkLst>
          <pc:docMk/>
          <pc:sldMk cId="1068982265" sldId="270"/>
        </pc:sldMkLst>
      </pc:sldChg>
      <pc:sldChg chg="modSp mod">
        <pc:chgData name="Jens Kaas Benner" userId="c2a75281-81f5-4f9c-ba6d-fdb03daaf822" providerId="ADAL" clId="{AE8B48FD-DA59-614C-94CA-6C0117FCF33E}" dt="2022-05-30T06:36:11.869" v="646" actId="113"/>
        <pc:sldMkLst>
          <pc:docMk/>
          <pc:sldMk cId="700136685" sldId="577"/>
        </pc:sldMkLst>
        <pc:spChg chg="mod">
          <ac:chgData name="Jens Kaas Benner" userId="c2a75281-81f5-4f9c-ba6d-fdb03daaf822" providerId="ADAL" clId="{AE8B48FD-DA59-614C-94CA-6C0117FCF33E}" dt="2022-05-30T06:36:11.869" v="646" actId="113"/>
          <ac:spMkLst>
            <pc:docMk/>
            <pc:sldMk cId="700136685" sldId="577"/>
            <ac:spMk id="13" creationId="{A0E28C5F-9B7C-4D43-93AB-30AF7745349A}"/>
          </ac:spMkLst>
        </pc:spChg>
      </pc:sldChg>
      <pc:sldChg chg="ord">
        <pc:chgData name="Jens Kaas Benner" userId="c2a75281-81f5-4f9c-ba6d-fdb03daaf822" providerId="ADAL" clId="{AE8B48FD-DA59-614C-94CA-6C0117FCF33E}" dt="2022-05-31T06:36:04.857" v="1284" actId="20578"/>
        <pc:sldMkLst>
          <pc:docMk/>
          <pc:sldMk cId="480910370" sldId="989"/>
        </pc:sldMkLst>
      </pc:sldChg>
      <pc:sldChg chg="del">
        <pc:chgData name="Jens Kaas Benner" userId="c2a75281-81f5-4f9c-ba6d-fdb03daaf822" providerId="ADAL" clId="{AE8B48FD-DA59-614C-94CA-6C0117FCF33E}" dt="2022-05-29T12:18:58.691" v="1" actId="2696"/>
        <pc:sldMkLst>
          <pc:docMk/>
          <pc:sldMk cId="1786353196" sldId="992"/>
        </pc:sldMkLst>
      </pc:sldChg>
      <pc:sldChg chg="del">
        <pc:chgData name="Jens Kaas Benner" userId="c2a75281-81f5-4f9c-ba6d-fdb03daaf822" providerId="ADAL" clId="{AE8B48FD-DA59-614C-94CA-6C0117FCF33E}" dt="2022-05-29T12:36:50.033" v="53" actId="2696"/>
        <pc:sldMkLst>
          <pc:docMk/>
          <pc:sldMk cId="1197474115" sldId="1466"/>
        </pc:sldMkLst>
      </pc:sldChg>
      <pc:sldChg chg="del">
        <pc:chgData name="Jens Kaas Benner" userId="c2a75281-81f5-4f9c-ba6d-fdb03daaf822" providerId="ADAL" clId="{AE8B48FD-DA59-614C-94CA-6C0117FCF33E}" dt="2022-05-29T12:36:50.033" v="53" actId="2696"/>
        <pc:sldMkLst>
          <pc:docMk/>
          <pc:sldMk cId="1852989670" sldId="1468"/>
        </pc:sldMkLst>
      </pc:sldChg>
      <pc:sldChg chg="ord">
        <pc:chgData name="Jens Kaas Benner" userId="c2a75281-81f5-4f9c-ba6d-fdb03daaf822" providerId="ADAL" clId="{AE8B48FD-DA59-614C-94CA-6C0117FCF33E}" dt="2022-05-31T06:36:04.857" v="1284" actId="20578"/>
        <pc:sldMkLst>
          <pc:docMk/>
          <pc:sldMk cId="3656599388" sldId="1469"/>
        </pc:sldMkLst>
      </pc:sldChg>
      <pc:sldChg chg="ord">
        <pc:chgData name="Jens Kaas Benner" userId="c2a75281-81f5-4f9c-ba6d-fdb03daaf822" providerId="ADAL" clId="{AE8B48FD-DA59-614C-94CA-6C0117FCF33E}" dt="2022-05-31T06:36:04.857" v="1284" actId="20578"/>
        <pc:sldMkLst>
          <pc:docMk/>
          <pc:sldMk cId="1264751450" sldId="1470"/>
        </pc:sldMkLst>
      </pc:sldChg>
      <pc:sldChg chg="del">
        <pc:chgData name="Jens Kaas Benner" userId="c2a75281-81f5-4f9c-ba6d-fdb03daaf822" providerId="ADAL" clId="{AE8B48FD-DA59-614C-94CA-6C0117FCF33E}" dt="2022-05-29T12:36:50.033" v="53" actId="2696"/>
        <pc:sldMkLst>
          <pc:docMk/>
          <pc:sldMk cId="3413947513" sldId="1471"/>
        </pc:sldMkLst>
      </pc:sldChg>
      <pc:sldChg chg="del">
        <pc:chgData name="Jens Kaas Benner" userId="c2a75281-81f5-4f9c-ba6d-fdb03daaf822" providerId="ADAL" clId="{AE8B48FD-DA59-614C-94CA-6C0117FCF33E}" dt="2022-05-29T12:36:50.033" v="53" actId="2696"/>
        <pc:sldMkLst>
          <pc:docMk/>
          <pc:sldMk cId="227247771" sldId="1472"/>
        </pc:sldMkLst>
      </pc:sldChg>
      <pc:sldChg chg="del">
        <pc:chgData name="Jens Kaas Benner" userId="c2a75281-81f5-4f9c-ba6d-fdb03daaf822" providerId="ADAL" clId="{AE8B48FD-DA59-614C-94CA-6C0117FCF33E}" dt="2022-05-29T12:36:50.033" v="53" actId="2696"/>
        <pc:sldMkLst>
          <pc:docMk/>
          <pc:sldMk cId="3648239282" sldId="1476"/>
        </pc:sldMkLst>
      </pc:sldChg>
      <pc:sldChg chg="del">
        <pc:chgData name="Jens Kaas Benner" userId="c2a75281-81f5-4f9c-ba6d-fdb03daaf822" providerId="ADAL" clId="{AE8B48FD-DA59-614C-94CA-6C0117FCF33E}" dt="2022-05-29T12:18:58.691" v="1" actId="2696"/>
        <pc:sldMkLst>
          <pc:docMk/>
          <pc:sldMk cId="293348297" sldId="1480"/>
        </pc:sldMkLst>
      </pc:sldChg>
      <pc:sldChg chg="ord">
        <pc:chgData name="Jens Kaas Benner" userId="c2a75281-81f5-4f9c-ba6d-fdb03daaf822" providerId="ADAL" clId="{AE8B48FD-DA59-614C-94CA-6C0117FCF33E}" dt="2022-05-31T06:36:04.857" v="1284" actId="20578"/>
        <pc:sldMkLst>
          <pc:docMk/>
          <pc:sldMk cId="309682850" sldId="1502"/>
        </pc:sldMkLst>
      </pc:sldChg>
      <pc:sldChg chg="ord">
        <pc:chgData name="Jens Kaas Benner" userId="c2a75281-81f5-4f9c-ba6d-fdb03daaf822" providerId="ADAL" clId="{AE8B48FD-DA59-614C-94CA-6C0117FCF33E}" dt="2022-05-31T06:36:04.857" v="1284" actId="20578"/>
        <pc:sldMkLst>
          <pc:docMk/>
          <pc:sldMk cId="3248196242" sldId="1503"/>
        </pc:sldMkLst>
      </pc:sldChg>
      <pc:sldChg chg="modSp del ord">
        <pc:chgData name="Jens Kaas Benner" userId="c2a75281-81f5-4f9c-ba6d-fdb03daaf822" providerId="ADAL" clId="{AE8B48FD-DA59-614C-94CA-6C0117FCF33E}" dt="2022-05-30T07:15:57.823" v="911" actId="2696"/>
        <pc:sldMkLst>
          <pc:docMk/>
          <pc:sldMk cId="3277770357" sldId="1564"/>
        </pc:sldMkLst>
        <pc:spChg chg="mod">
          <ac:chgData name="Jens Kaas Benner" userId="c2a75281-81f5-4f9c-ba6d-fdb03daaf822" providerId="ADAL" clId="{AE8B48FD-DA59-614C-94CA-6C0117FCF33E}" dt="2022-05-29T13:28:39.979" v="403"/>
          <ac:spMkLst>
            <pc:docMk/>
            <pc:sldMk cId="3277770357" sldId="1564"/>
            <ac:spMk id="52" creationId="{F0CFAB99-EC64-74AD-B7C7-731D83625AD0}"/>
          </ac:spMkLst>
        </pc:spChg>
      </pc:sldChg>
      <pc:sldChg chg="modSp mod">
        <pc:chgData name="Jens Kaas Benner" userId="c2a75281-81f5-4f9c-ba6d-fdb03daaf822" providerId="ADAL" clId="{AE8B48FD-DA59-614C-94CA-6C0117FCF33E}" dt="2022-05-30T05:57:15.511" v="457" actId="790"/>
        <pc:sldMkLst>
          <pc:docMk/>
          <pc:sldMk cId="1319628045" sldId="1616"/>
        </pc:sldMkLst>
        <pc:spChg chg="mod">
          <ac:chgData name="Jens Kaas Benner" userId="c2a75281-81f5-4f9c-ba6d-fdb03daaf822" providerId="ADAL" clId="{AE8B48FD-DA59-614C-94CA-6C0117FCF33E}" dt="2022-05-30T05:57:15.511" v="457" actId="790"/>
          <ac:spMkLst>
            <pc:docMk/>
            <pc:sldMk cId="1319628045" sldId="1616"/>
            <ac:spMk id="7" creationId="{B80ABAF6-07D7-8742-8890-7815A3A3FB31}"/>
          </ac:spMkLst>
        </pc:spChg>
      </pc:sldChg>
      <pc:sldChg chg="del">
        <pc:chgData name="Jens Kaas Benner" userId="c2a75281-81f5-4f9c-ba6d-fdb03daaf822" providerId="ADAL" clId="{AE8B48FD-DA59-614C-94CA-6C0117FCF33E}" dt="2022-05-29T12:18:58.691" v="1" actId="2696"/>
        <pc:sldMkLst>
          <pc:docMk/>
          <pc:sldMk cId="2211120805" sldId="1629"/>
        </pc:sldMkLst>
      </pc:sldChg>
      <pc:sldChg chg="del">
        <pc:chgData name="Jens Kaas Benner" userId="c2a75281-81f5-4f9c-ba6d-fdb03daaf822" providerId="ADAL" clId="{AE8B48FD-DA59-614C-94CA-6C0117FCF33E}" dt="2022-05-29T12:18:58.691" v="1" actId="2696"/>
        <pc:sldMkLst>
          <pc:docMk/>
          <pc:sldMk cId="3210844520" sldId="1647"/>
        </pc:sldMkLst>
      </pc:sldChg>
      <pc:sldChg chg="addSp delSp modSp mod ord">
        <pc:chgData name="Jens Kaas Benner" userId="c2a75281-81f5-4f9c-ba6d-fdb03daaf822" providerId="ADAL" clId="{AE8B48FD-DA59-614C-94CA-6C0117FCF33E}" dt="2022-05-30T07:31:36.864" v="1039" actId="20577"/>
        <pc:sldMkLst>
          <pc:docMk/>
          <pc:sldMk cId="1751752850" sldId="1685"/>
        </pc:sldMkLst>
        <pc:spChg chg="add del mod">
          <ac:chgData name="Jens Kaas Benner" userId="c2a75281-81f5-4f9c-ba6d-fdb03daaf822" providerId="ADAL" clId="{AE8B48FD-DA59-614C-94CA-6C0117FCF33E}" dt="2022-05-30T06:21:00.459" v="562" actId="21"/>
          <ac:spMkLst>
            <pc:docMk/>
            <pc:sldMk cId="1751752850" sldId="1685"/>
            <ac:spMk id="2" creationId="{9124F4C0-2112-4BA3-E801-B621D0A57D85}"/>
          </ac:spMkLst>
        </pc:spChg>
        <pc:spChg chg="del mod">
          <ac:chgData name="Jens Kaas Benner" userId="c2a75281-81f5-4f9c-ba6d-fdb03daaf822" providerId="ADAL" clId="{AE8B48FD-DA59-614C-94CA-6C0117FCF33E}" dt="2022-05-30T06:21:10.034" v="567" actId="21"/>
          <ac:spMkLst>
            <pc:docMk/>
            <pc:sldMk cId="1751752850" sldId="1685"/>
            <ac:spMk id="6" creationId="{7D2CC9EB-DBA6-344B-B19D-A9C65A9C197F}"/>
          </ac:spMkLst>
        </pc:spChg>
        <pc:spChg chg="add del mod">
          <ac:chgData name="Jens Kaas Benner" userId="c2a75281-81f5-4f9c-ba6d-fdb03daaf822" providerId="ADAL" clId="{AE8B48FD-DA59-614C-94CA-6C0117FCF33E}" dt="2022-05-30T06:21:08.756" v="566" actId="166"/>
          <ac:spMkLst>
            <pc:docMk/>
            <pc:sldMk cId="1751752850" sldId="1685"/>
            <ac:spMk id="7" creationId="{77BD2521-CE78-1F8C-43EB-8E5B91B6DD3E}"/>
          </ac:spMkLst>
        </pc:spChg>
        <pc:spChg chg="add del mod">
          <ac:chgData name="Jens Kaas Benner" userId="c2a75281-81f5-4f9c-ba6d-fdb03daaf822" providerId="ADAL" clId="{AE8B48FD-DA59-614C-94CA-6C0117FCF33E}" dt="2022-05-30T06:19:43.678" v="516"/>
          <ac:spMkLst>
            <pc:docMk/>
            <pc:sldMk cId="1751752850" sldId="1685"/>
            <ac:spMk id="10" creationId="{6B2D081D-7746-17CE-3B1A-F1B2C3548E8C}"/>
          </ac:spMkLst>
        </pc:spChg>
        <pc:spChg chg="add mod">
          <ac:chgData name="Jens Kaas Benner" userId="c2a75281-81f5-4f9c-ba6d-fdb03daaf822" providerId="ADAL" clId="{AE8B48FD-DA59-614C-94CA-6C0117FCF33E}" dt="2022-05-30T06:21:27.409" v="635" actId="14100"/>
          <ac:spMkLst>
            <pc:docMk/>
            <pc:sldMk cId="1751752850" sldId="1685"/>
            <ac:spMk id="87" creationId="{3E876D1A-40E1-FACD-DE20-BF4BF858B08D}"/>
          </ac:spMkLst>
        </pc:spChg>
        <pc:spChg chg="add mod">
          <ac:chgData name="Jens Kaas Benner" userId="c2a75281-81f5-4f9c-ba6d-fdb03daaf822" providerId="ADAL" clId="{AE8B48FD-DA59-614C-94CA-6C0117FCF33E}" dt="2022-05-30T07:31:36.864" v="1039" actId="20577"/>
          <ac:spMkLst>
            <pc:docMk/>
            <pc:sldMk cId="1751752850" sldId="1685"/>
            <ac:spMk id="88" creationId="{D65575E5-8D53-342C-938B-08431C99831A}"/>
          </ac:spMkLst>
        </pc:spChg>
        <pc:picChg chg="add mod">
          <ac:chgData name="Jens Kaas Benner" userId="c2a75281-81f5-4f9c-ba6d-fdb03daaf822" providerId="ADAL" clId="{AE8B48FD-DA59-614C-94CA-6C0117FCF33E}" dt="2022-05-30T06:21:04.861" v="565" actId="1076"/>
          <ac:picMkLst>
            <pc:docMk/>
            <pc:sldMk cId="1751752850" sldId="1685"/>
            <ac:picMk id="8" creationId="{17FEC41A-CC4A-9A94-9922-32964FD9660C}"/>
          </ac:picMkLst>
        </pc:picChg>
        <pc:picChg chg="del">
          <ac:chgData name="Jens Kaas Benner" userId="c2a75281-81f5-4f9c-ba6d-fdb03daaf822" providerId="ADAL" clId="{AE8B48FD-DA59-614C-94CA-6C0117FCF33E}" dt="2022-05-29T13:24:38.279" v="287" actId="478"/>
          <ac:picMkLst>
            <pc:docMk/>
            <pc:sldMk cId="1751752850" sldId="1685"/>
            <ac:picMk id="9" creationId="{16DA894F-7783-71D5-44CE-FA572F8B5845}"/>
          </ac:picMkLst>
        </pc:picChg>
        <pc:picChg chg="add del mod">
          <ac:chgData name="Jens Kaas Benner" userId="c2a75281-81f5-4f9c-ba6d-fdb03daaf822" providerId="ADAL" clId="{AE8B48FD-DA59-614C-94CA-6C0117FCF33E}" dt="2022-05-30T06:19:43.678" v="516"/>
          <ac:picMkLst>
            <pc:docMk/>
            <pc:sldMk cId="1751752850" sldId="1685"/>
            <ac:picMk id="13" creationId="{80C32660-332F-D867-AE01-3FAC1A1CC18E}"/>
          </ac:picMkLst>
        </pc:picChg>
        <pc:picChg chg="add del mod">
          <ac:chgData name="Jens Kaas Benner" userId="c2a75281-81f5-4f9c-ba6d-fdb03daaf822" providerId="ADAL" clId="{AE8B48FD-DA59-614C-94CA-6C0117FCF33E}" dt="2022-05-30T06:19:43.678" v="516"/>
          <ac:picMkLst>
            <pc:docMk/>
            <pc:sldMk cId="1751752850" sldId="1685"/>
            <ac:picMk id="14" creationId="{7FCB2A21-9BF4-9691-0F7F-3FA753309D35}"/>
          </ac:picMkLst>
        </pc:picChg>
        <pc:picChg chg="add del mod">
          <ac:chgData name="Jens Kaas Benner" userId="c2a75281-81f5-4f9c-ba6d-fdb03daaf822" providerId="ADAL" clId="{AE8B48FD-DA59-614C-94CA-6C0117FCF33E}" dt="2022-05-30T06:19:43.678" v="516"/>
          <ac:picMkLst>
            <pc:docMk/>
            <pc:sldMk cId="1751752850" sldId="1685"/>
            <ac:picMk id="15" creationId="{69A608AE-5B96-FC0E-EF0D-3497BB23780B}"/>
          </ac:picMkLst>
        </pc:picChg>
        <pc:picChg chg="add del mod">
          <ac:chgData name="Jens Kaas Benner" userId="c2a75281-81f5-4f9c-ba6d-fdb03daaf822" providerId="ADAL" clId="{AE8B48FD-DA59-614C-94CA-6C0117FCF33E}" dt="2022-05-30T06:19:43.678" v="516"/>
          <ac:picMkLst>
            <pc:docMk/>
            <pc:sldMk cId="1751752850" sldId="1685"/>
            <ac:picMk id="16" creationId="{F91231FE-165F-6FEE-EFBB-AAEF8AC5AD84}"/>
          </ac:picMkLst>
        </pc:picChg>
        <pc:picChg chg="add del mod">
          <ac:chgData name="Jens Kaas Benner" userId="c2a75281-81f5-4f9c-ba6d-fdb03daaf822" providerId="ADAL" clId="{AE8B48FD-DA59-614C-94CA-6C0117FCF33E}" dt="2022-05-30T06:19:43.678" v="516"/>
          <ac:picMkLst>
            <pc:docMk/>
            <pc:sldMk cId="1751752850" sldId="1685"/>
            <ac:picMk id="17" creationId="{DBDF3131-0685-8528-3321-F01304DEBF00}"/>
          </ac:picMkLst>
        </pc:picChg>
        <pc:picChg chg="add del mod">
          <ac:chgData name="Jens Kaas Benner" userId="c2a75281-81f5-4f9c-ba6d-fdb03daaf822" providerId="ADAL" clId="{AE8B48FD-DA59-614C-94CA-6C0117FCF33E}" dt="2022-05-30T06:19:43.678" v="516"/>
          <ac:picMkLst>
            <pc:docMk/>
            <pc:sldMk cId="1751752850" sldId="1685"/>
            <ac:picMk id="18" creationId="{20810ADB-7D80-6990-3B00-0C9CA61200B1}"/>
          </ac:picMkLst>
        </pc:picChg>
        <pc:picChg chg="add del mod">
          <ac:chgData name="Jens Kaas Benner" userId="c2a75281-81f5-4f9c-ba6d-fdb03daaf822" providerId="ADAL" clId="{AE8B48FD-DA59-614C-94CA-6C0117FCF33E}" dt="2022-05-30T06:19:43.678" v="516"/>
          <ac:picMkLst>
            <pc:docMk/>
            <pc:sldMk cId="1751752850" sldId="1685"/>
            <ac:picMk id="19" creationId="{5C3FC5A9-A543-6E4E-B30B-67BA019D0D85}"/>
          </ac:picMkLst>
        </pc:picChg>
        <pc:picChg chg="add del mod">
          <ac:chgData name="Jens Kaas Benner" userId="c2a75281-81f5-4f9c-ba6d-fdb03daaf822" providerId="ADAL" clId="{AE8B48FD-DA59-614C-94CA-6C0117FCF33E}" dt="2022-05-30T06:19:43.678" v="516"/>
          <ac:picMkLst>
            <pc:docMk/>
            <pc:sldMk cId="1751752850" sldId="1685"/>
            <ac:picMk id="20" creationId="{E5D0DE67-5C90-0666-61D3-846F3816F60C}"/>
          </ac:picMkLst>
        </pc:picChg>
        <pc:picChg chg="add del mod">
          <ac:chgData name="Jens Kaas Benner" userId="c2a75281-81f5-4f9c-ba6d-fdb03daaf822" providerId="ADAL" clId="{AE8B48FD-DA59-614C-94CA-6C0117FCF33E}" dt="2022-05-30T06:19:43.678" v="516"/>
          <ac:picMkLst>
            <pc:docMk/>
            <pc:sldMk cId="1751752850" sldId="1685"/>
            <ac:picMk id="21" creationId="{998B5FB3-E3AB-1DE9-2C19-5651C653AAFB}"/>
          </ac:picMkLst>
        </pc:picChg>
        <pc:picChg chg="add del mod">
          <ac:chgData name="Jens Kaas Benner" userId="c2a75281-81f5-4f9c-ba6d-fdb03daaf822" providerId="ADAL" clId="{AE8B48FD-DA59-614C-94CA-6C0117FCF33E}" dt="2022-05-30T06:19:43.678" v="516"/>
          <ac:picMkLst>
            <pc:docMk/>
            <pc:sldMk cId="1751752850" sldId="1685"/>
            <ac:picMk id="22" creationId="{9B6C28C4-EC7A-BD85-7F81-72E96A30C40C}"/>
          </ac:picMkLst>
        </pc:picChg>
        <pc:picChg chg="add del mod">
          <ac:chgData name="Jens Kaas Benner" userId="c2a75281-81f5-4f9c-ba6d-fdb03daaf822" providerId="ADAL" clId="{AE8B48FD-DA59-614C-94CA-6C0117FCF33E}" dt="2022-05-30T06:19:43.678" v="516"/>
          <ac:picMkLst>
            <pc:docMk/>
            <pc:sldMk cId="1751752850" sldId="1685"/>
            <ac:picMk id="23" creationId="{44AF9036-6F4D-1FC3-7E80-ADF0DA67D72C}"/>
          </ac:picMkLst>
        </pc:picChg>
        <pc:picChg chg="add del mod">
          <ac:chgData name="Jens Kaas Benner" userId="c2a75281-81f5-4f9c-ba6d-fdb03daaf822" providerId="ADAL" clId="{AE8B48FD-DA59-614C-94CA-6C0117FCF33E}" dt="2022-05-30T06:19:43.678" v="516"/>
          <ac:picMkLst>
            <pc:docMk/>
            <pc:sldMk cId="1751752850" sldId="1685"/>
            <ac:picMk id="24" creationId="{56012812-B3E9-E9A9-E0C4-1B14E461BD5A}"/>
          </ac:picMkLst>
        </pc:picChg>
        <pc:picChg chg="add del mod">
          <ac:chgData name="Jens Kaas Benner" userId="c2a75281-81f5-4f9c-ba6d-fdb03daaf822" providerId="ADAL" clId="{AE8B48FD-DA59-614C-94CA-6C0117FCF33E}" dt="2022-05-30T06:19:43.678" v="516"/>
          <ac:picMkLst>
            <pc:docMk/>
            <pc:sldMk cId="1751752850" sldId="1685"/>
            <ac:picMk id="25" creationId="{68C2BB70-585C-47FD-654A-1C18C1E890EA}"/>
          </ac:picMkLst>
        </pc:picChg>
        <pc:picChg chg="add del mod">
          <ac:chgData name="Jens Kaas Benner" userId="c2a75281-81f5-4f9c-ba6d-fdb03daaf822" providerId="ADAL" clId="{AE8B48FD-DA59-614C-94CA-6C0117FCF33E}" dt="2022-05-30T06:19:43.678" v="516"/>
          <ac:picMkLst>
            <pc:docMk/>
            <pc:sldMk cId="1751752850" sldId="1685"/>
            <ac:picMk id="26" creationId="{FD5925BB-067A-8333-7275-1A0D127FD6C3}"/>
          </ac:picMkLst>
        </pc:picChg>
        <pc:picChg chg="add del mod">
          <ac:chgData name="Jens Kaas Benner" userId="c2a75281-81f5-4f9c-ba6d-fdb03daaf822" providerId="ADAL" clId="{AE8B48FD-DA59-614C-94CA-6C0117FCF33E}" dt="2022-05-30T06:19:43.678" v="516"/>
          <ac:picMkLst>
            <pc:docMk/>
            <pc:sldMk cId="1751752850" sldId="1685"/>
            <ac:picMk id="27" creationId="{38D30DFD-BA99-EE95-F789-7C27AD8E4C23}"/>
          </ac:picMkLst>
        </pc:picChg>
        <pc:picChg chg="add del mod">
          <ac:chgData name="Jens Kaas Benner" userId="c2a75281-81f5-4f9c-ba6d-fdb03daaf822" providerId="ADAL" clId="{AE8B48FD-DA59-614C-94CA-6C0117FCF33E}" dt="2022-05-30T06:19:43.678" v="516"/>
          <ac:picMkLst>
            <pc:docMk/>
            <pc:sldMk cId="1751752850" sldId="1685"/>
            <ac:picMk id="28" creationId="{B4165BEA-101E-FDDC-FE3C-181F4B333A28}"/>
          </ac:picMkLst>
        </pc:picChg>
        <pc:picChg chg="add del mod">
          <ac:chgData name="Jens Kaas Benner" userId="c2a75281-81f5-4f9c-ba6d-fdb03daaf822" providerId="ADAL" clId="{AE8B48FD-DA59-614C-94CA-6C0117FCF33E}" dt="2022-05-30T06:19:43.678" v="516"/>
          <ac:picMkLst>
            <pc:docMk/>
            <pc:sldMk cId="1751752850" sldId="1685"/>
            <ac:picMk id="29" creationId="{110E8029-C204-CEE8-9DC1-89E55F1E3A17}"/>
          </ac:picMkLst>
        </pc:picChg>
        <pc:picChg chg="add del mod">
          <ac:chgData name="Jens Kaas Benner" userId="c2a75281-81f5-4f9c-ba6d-fdb03daaf822" providerId="ADAL" clId="{AE8B48FD-DA59-614C-94CA-6C0117FCF33E}" dt="2022-05-30T06:19:43.678" v="516"/>
          <ac:picMkLst>
            <pc:docMk/>
            <pc:sldMk cId="1751752850" sldId="1685"/>
            <ac:picMk id="30" creationId="{D959AEEB-855F-F93E-D4E0-41B96A23EB66}"/>
          </ac:picMkLst>
        </pc:picChg>
        <pc:picChg chg="add del mod">
          <ac:chgData name="Jens Kaas Benner" userId="c2a75281-81f5-4f9c-ba6d-fdb03daaf822" providerId="ADAL" clId="{AE8B48FD-DA59-614C-94CA-6C0117FCF33E}" dt="2022-05-30T06:19:43.678" v="516"/>
          <ac:picMkLst>
            <pc:docMk/>
            <pc:sldMk cId="1751752850" sldId="1685"/>
            <ac:picMk id="31" creationId="{A0E1B5EF-76F7-92CC-7A8F-CDD742A80A11}"/>
          </ac:picMkLst>
        </pc:picChg>
        <pc:picChg chg="add del mod">
          <ac:chgData name="Jens Kaas Benner" userId="c2a75281-81f5-4f9c-ba6d-fdb03daaf822" providerId="ADAL" clId="{AE8B48FD-DA59-614C-94CA-6C0117FCF33E}" dt="2022-05-30T06:19:43.678" v="516"/>
          <ac:picMkLst>
            <pc:docMk/>
            <pc:sldMk cId="1751752850" sldId="1685"/>
            <ac:picMk id="32" creationId="{EBE7BFD3-DC2E-7503-3C0E-17C076D5121B}"/>
          </ac:picMkLst>
        </pc:picChg>
        <pc:picChg chg="add del mod">
          <ac:chgData name="Jens Kaas Benner" userId="c2a75281-81f5-4f9c-ba6d-fdb03daaf822" providerId="ADAL" clId="{AE8B48FD-DA59-614C-94CA-6C0117FCF33E}" dt="2022-05-30T06:19:43.678" v="516"/>
          <ac:picMkLst>
            <pc:docMk/>
            <pc:sldMk cId="1751752850" sldId="1685"/>
            <ac:picMk id="33" creationId="{D955F51B-5C84-8B75-0237-10F18FDFA6AA}"/>
          </ac:picMkLst>
        </pc:picChg>
        <pc:picChg chg="add del mod">
          <ac:chgData name="Jens Kaas Benner" userId="c2a75281-81f5-4f9c-ba6d-fdb03daaf822" providerId="ADAL" clId="{AE8B48FD-DA59-614C-94CA-6C0117FCF33E}" dt="2022-05-30T06:19:43.678" v="516"/>
          <ac:picMkLst>
            <pc:docMk/>
            <pc:sldMk cId="1751752850" sldId="1685"/>
            <ac:picMk id="34" creationId="{CCAB9F6C-EDD0-7E6B-5D42-A0E74A3911D9}"/>
          </ac:picMkLst>
        </pc:picChg>
        <pc:picChg chg="add del mod">
          <ac:chgData name="Jens Kaas Benner" userId="c2a75281-81f5-4f9c-ba6d-fdb03daaf822" providerId="ADAL" clId="{AE8B48FD-DA59-614C-94CA-6C0117FCF33E}" dt="2022-05-30T06:19:43.678" v="516"/>
          <ac:picMkLst>
            <pc:docMk/>
            <pc:sldMk cId="1751752850" sldId="1685"/>
            <ac:picMk id="35" creationId="{01DDCED1-C1DC-D583-4379-E3CCE2BB2E1F}"/>
          </ac:picMkLst>
        </pc:picChg>
        <pc:picChg chg="add del mod">
          <ac:chgData name="Jens Kaas Benner" userId="c2a75281-81f5-4f9c-ba6d-fdb03daaf822" providerId="ADAL" clId="{AE8B48FD-DA59-614C-94CA-6C0117FCF33E}" dt="2022-05-30T06:19:43.678" v="516"/>
          <ac:picMkLst>
            <pc:docMk/>
            <pc:sldMk cId="1751752850" sldId="1685"/>
            <ac:picMk id="36" creationId="{5A48A04C-199D-E388-2121-0838BF2AC3BA}"/>
          </ac:picMkLst>
        </pc:picChg>
        <pc:picChg chg="add del mod">
          <ac:chgData name="Jens Kaas Benner" userId="c2a75281-81f5-4f9c-ba6d-fdb03daaf822" providerId="ADAL" clId="{AE8B48FD-DA59-614C-94CA-6C0117FCF33E}" dt="2022-05-30T06:19:43.678" v="516"/>
          <ac:picMkLst>
            <pc:docMk/>
            <pc:sldMk cId="1751752850" sldId="1685"/>
            <ac:picMk id="37" creationId="{B6F8B464-A2D7-15B8-C5B0-B0397F4E51CE}"/>
          </ac:picMkLst>
        </pc:picChg>
        <pc:picChg chg="add del mod">
          <ac:chgData name="Jens Kaas Benner" userId="c2a75281-81f5-4f9c-ba6d-fdb03daaf822" providerId="ADAL" clId="{AE8B48FD-DA59-614C-94CA-6C0117FCF33E}" dt="2022-05-30T06:19:43.678" v="516"/>
          <ac:picMkLst>
            <pc:docMk/>
            <pc:sldMk cId="1751752850" sldId="1685"/>
            <ac:picMk id="38" creationId="{3ECDF194-E776-F761-C8E7-19FDED41061C}"/>
          </ac:picMkLst>
        </pc:picChg>
        <pc:picChg chg="add del mod">
          <ac:chgData name="Jens Kaas Benner" userId="c2a75281-81f5-4f9c-ba6d-fdb03daaf822" providerId="ADAL" clId="{AE8B48FD-DA59-614C-94CA-6C0117FCF33E}" dt="2022-05-30T06:19:43.678" v="516"/>
          <ac:picMkLst>
            <pc:docMk/>
            <pc:sldMk cId="1751752850" sldId="1685"/>
            <ac:picMk id="39" creationId="{93A79126-7287-4E4D-31F4-F4CF6BCDA7E2}"/>
          </ac:picMkLst>
        </pc:picChg>
        <pc:picChg chg="add del mod">
          <ac:chgData name="Jens Kaas Benner" userId="c2a75281-81f5-4f9c-ba6d-fdb03daaf822" providerId="ADAL" clId="{AE8B48FD-DA59-614C-94CA-6C0117FCF33E}" dt="2022-05-30T06:19:43.678" v="516"/>
          <ac:picMkLst>
            <pc:docMk/>
            <pc:sldMk cId="1751752850" sldId="1685"/>
            <ac:picMk id="40" creationId="{D2A8F651-B485-BC04-F9D6-506F52DA8902}"/>
          </ac:picMkLst>
        </pc:picChg>
        <pc:picChg chg="add del mod">
          <ac:chgData name="Jens Kaas Benner" userId="c2a75281-81f5-4f9c-ba6d-fdb03daaf822" providerId="ADAL" clId="{AE8B48FD-DA59-614C-94CA-6C0117FCF33E}" dt="2022-05-30T06:19:43.678" v="516"/>
          <ac:picMkLst>
            <pc:docMk/>
            <pc:sldMk cId="1751752850" sldId="1685"/>
            <ac:picMk id="41" creationId="{1E793F98-4CA3-5217-DEF9-97A9E04DBADA}"/>
          </ac:picMkLst>
        </pc:picChg>
        <pc:picChg chg="add del mod">
          <ac:chgData name="Jens Kaas Benner" userId="c2a75281-81f5-4f9c-ba6d-fdb03daaf822" providerId="ADAL" clId="{AE8B48FD-DA59-614C-94CA-6C0117FCF33E}" dt="2022-05-30T06:19:43.678" v="516"/>
          <ac:picMkLst>
            <pc:docMk/>
            <pc:sldMk cId="1751752850" sldId="1685"/>
            <ac:picMk id="42" creationId="{A99E24D1-DAC9-082D-8D5E-9DD8F69856A2}"/>
          </ac:picMkLst>
        </pc:picChg>
        <pc:picChg chg="add del mod">
          <ac:chgData name="Jens Kaas Benner" userId="c2a75281-81f5-4f9c-ba6d-fdb03daaf822" providerId="ADAL" clId="{AE8B48FD-DA59-614C-94CA-6C0117FCF33E}" dt="2022-05-30T06:19:43.678" v="516"/>
          <ac:picMkLst>
            <pc:docMk/>
            <pc:sldMk cId="1751752850" sldId="1685"/>
            <ac:picMk id="43" creationId="{4D8A9C4B-C9D1-F7A5-1D78-F010D5227539}"/>
          </ac:picMkLst>
        </pc:picChg>
        <pc:picChg chg="add del mod">
          <ac:chgData name="Jens Kaas Benner" userId="c2a75281-81f5-4f9c-ba6d-fdb03daaf822" providerId="ADAL" clId="{AE8B48FD-DA59-614C-94CA-6C0117FCF33E}" dt="2022-05-30T06:19:43.678" v="516"/>
          <ac:picMkLst>
            <pc:docMk/>
            <pc:sldMk cId="1751752850" sldId="1685"/>
            <ac:picMk id="44" creationId="{30A0C646-7773-6F2D-C15F-18681C1ADA56}"/>
          </ac:picMkLst>
        </pc:picChg>
        <pc:picChg chg="add del mod">
          <ac:chgData name="Jens Kaas Benner" userId="c2a75281-81f5-4f9c-ba6d-fdb03daaf822" providerId="ADAL" clId="{AE8B48FD-DA59-614C-94CA-6C0117FCF33E}" dt="2022-05-30T06:19:43.678" v="516"/>
          <ac:picMkLst>
            <pc:docMk/>
            <pc:sldMk cId="1751752850" sldId="1685"/>
            <ac:picMk id="45" creationId="{1C2DCEAC-EB53-EB45-1634-3E838C63010C}"/>
          </ac:picMkLst>
        </pc:picChg>
        <pc:picChg chg="add del mod">
          <ac:chgData name="Jens Kaas Benner" userId="c2a75281-81f5-4f9c-ba6d-fdb03daaf822" providerId="ADAL" clId="{AE8B48FD-DA59-614C-94CA-6C0117FCF33E}" dt="2022-05-30T06:19:43.678" v="516"/>
          <ac:picMkLst>
            <pc:docMk/>
            <pc:sldMk cId="1751752850" sldId="1685"/>
            <ac:picMk id="46" creationId="{40EBD683-E839-918E-B7F5-A4D6E924545D}"/>
          </ac:picMkLst>
        </pc:picChg>
        <pc:picChg chg="add del mod">
          <ac:chgData name="Jens Kaas Benner" userId="c2a75281-81f5-4f9c-ba6d-fdb03daaf822" providerId="ADAL" clId="{AE8B48FD-DA59-614C-94CA-6C0117FCF33E}" dt="2022-05-30T06:19:43.678" v="516"/>
          <ac:picMkLst>
            <pc:docMk/>
            <pc:sldMk cId="1751752850" sldId="1685"/>
            <ac:picMk id="47" creationId="{09C6B331-6403-3C1A-FC9C-8DF13DAE64C5}"/>
          </ac:picMkLst>
        </pc:picChg>
        <pc:picChg chg="add del mod">
          <ac:chgData name="Jens Kaas Benner" userId="c2a75281-81f5-4f9c-ba6d-fdb03daaf822" providerId="ADAL" clId="{AE8B48FD-DA59-614C-94CA-6C0117FCF33E}" dt="2022-05-30T06:19:43.678" v="516"/>
          <ac:picMkLst>
            <pc:docMk/>
            <pc:sldMk cId="1751752850" sldId="1685"/>
            <ac:picMk id="48" creationId="{A13A7E5E-6468-CDA0-5540-60301C71BF8F}"/>
          </ac:picMkLst>
        </pc:picChg>
        <pc:picChg chg="add del mod">
          <ac:chgData name="Jens Kaas Benner" userId="c2a75281-81f5-4f9c-ba6d-fdb03daaf822" providerId="ADAL" clId="{AE8B48FD-DA59-614C-94CA-6C0117FCF33E}" dt="2022-05-30T06:19:43.678" v="516"/>
          <ac:picMkLst>
            <pc:docMk/>
            <pc:sldMk cId="1751752850" sldId="1685"/>
            <ac:picMk id="49" creationId="{BA22B3F4-9D39-626C-6E4B-9367BF430D6A}"/>
          </ac:picMkLst>
        </pc:picChg>
        <pc:picChg chg="add mod">
          <ac:chgData name="Jens Kaas Benner" userId="c2a75281-81f5-4f9c-ba6d-fdb03daaf822" providerId="ADAL" clId="{AE8B48FD-DA59-614C-94CA-6C0117FCF33E}" dt="2022-05-30T06:20:14.909" v="521" actId="167"/>
          <ac:picMkLst>
            <pc:docMk/>
            <pc:sldMk cId="1751752850" sldId="1685"/>
            <ac:picMk id="50" creationId="{0583AE2A-ECF3-3508-7509-F1DFEF19FDEE}"/>
          </ac:picMkLst>
        </pc:picChg>
        <pc:picChg chg="add mod">
          <ac:chgData name="Jens Kaas Benner" userId="c2a75281-81f5-4f9c-ba6d-fdb03daaf822" providerId="ADAL" clId="{AE8B48FD-DA59-614C-94CA-6C0117FCF33E}" dt="2022-05-30T06:20:14.909" v="521" actId="167"/>
          <ac:picMkLst>
            <pc:docMk/>
            <pc:sldMk cId="1751752850" sldId="1685"/>
            <ac:picMk id="51" creationId="{B035C23F-7441-9872-7CD1-98FCDFFCAEE8}"/>
          </ac:picMkLst>
        </pc:picChg>
        <pc:picChg chg="add mod">
          <ac:chgData name="Jens Kaas Benner" userId="c2a75281-81f5-4f9c-ba6d-fdb03daaf822" providerId="ADAL" clId="{AE8B48FD-DA59-614C-94CA-6C0117FCF33E}" dt="2022-05-30T06:20:14.909" v="521" actId="167"/>
          <ac:picMkLst>
            <pc:docMk/>
            <pc:sldMk cId="1751752850" sldId="1685"/>
            <ac:picMk id="52" creationId="{9959BE35-1A52-75CE-F72A-4AA4B77A5C9E}"/>
          </ac:picMkLst>
        </pc:picChg>
        <pc:picChg chg="add mod">
          <ac:chgData name="Jens Kaas Benner" userId="c2a75281-81f5-4f9c-ba6d-fdb03daaf822" providerId="ADAL" clId="{AE8B48FD-DA59-614C-94CA-6C0117FCF33E}" dt="2022-05-30T06:20:14.909" v="521" actId="167"/>
          <ac:picMkLst>
            <pc:docMk/>
            <pc:sldMk cId="1751752850" sldId="1685"/>
            <ac:picMk id="53" creationId="{2B037A14-DDFE-8B10-CEF1-8993AEF9BE31}"/>
          </ac:picMkLst>
        </pc:picChg>
        <pc:picChg chg="add mod">
          <ac:chgData name="Jens Kaas Benner" userId="c2a75281-81f5-4f9c-ba6d-fdb03daaf822" providerId="ADAL" clId="{AE8B48FD-DA59-614C-94CA-6C0117FCF33E}" dt="2022-05-30T06:20:14.909" v="521" actId="167"/>
          <ac:picMkLst>
            <pc:docMk/>
            <pc:sldMk cId="1751752850" sldId="1685"/>
            <ac:picMk id="54" creationId="{6B321F32-E9B1-88EB-0D29-B661B08D9DF1}"/>
          </ac:picMkLst>
        </pc:picChg>
        <pc:picChg chg="add mod">
          <ac:chgData name="Jens Kaas Benner" userId="c2a75281-81f5-4f9c-ba6d-fdb03daaf822" providerId="ADAL" clId="{AE8B48FD-DA59-614C-94CA-6C0117FCF33E}" dt="2022-05-30T06:20:14.909" v="521" actId="167"/>
          <ac:picMkLst>
            <pc:docMk/>
            <pc:sldMk cId="1751752850" sldId="1685"/>
            <ac:picMk id="55" creationId="{DC66A76A-DC83-CE5C-5FB1-213867D84918}"/>
          </ac:picMkLst>
        </pc:picChg>
        <pc:picChg chg="add mod">
          <ac:chgData name="Jens Kaas Benner" userId="c2a75281-81f5-4f9c-ba6d-fdb03daaf822" providerId="ADAL" clId="{AE8B48FD-DA59-614C-94CA-6C0117FCF33E}" dt="2022-05-30T06:20:14.909" v="521" actId="167"/>
          <ac:picMkLst>
            <pc:docMk/>
            <pc:sldMk cId="1751752850" sldId="1685"/>
            <ac:picMk id="56" creationId="{DF1CC6FB-A635-87BF-8A17-DC352AAE602B}"/>
          </ac:picMkLst>
        </pc:picChg>
        <pc:picChg chg="add mod">
          <ac:chgData name="Jens Kaas Benner" userId="c2a75281-81f5-4f9c-ba6d-fdb03daaf822" providerId="ADAL" clId="{AE8B48FD-DA59-614C-94CA-6C0117FCF33E}" dt="2022-05-30T06:20:14.909" v="521" actId="167"/>
          <ac:picMkLst>
            <pc:docMk/>
            <pc:sldMk cId="1751752850" sldId="1685"/>
            <ac:picMk id="57" creationId="{0CBFEE16-6D04-1C4C-E6AD-713D50FA1066}"/>
          </ac:picMkLst>
        </pc:picChg>
        <pc:picChg chg="add mod">
          <ac:chgData name="Jens Kaas Benner" userId="c2a75281-81f5-4f9c-ba6d-fdb03daaf822" providerId="ADAL" clId="{AE8B48FD-DA59-614C-94CA-6C0117FCF33E}" dt="2022-05-30T06:20:14.909" v="521" actId="167"/>
          <ac:picMkLst>
            <pc:docMk/>
            <pc:sldMk cId="1751752850" sldId="1685"/>
            <ac:picMk id="58" creationId="{2C44908E-45C9-1A07-3732-8864729BC9EA}"/>
          </ac:picMkLst>
        </pc:picChg>
        <pc:picChg chg="add mod">
          <ac:chgData name="Jens Kaas Benner" userId="c2a75281-81f5-4f9c-ba6d-fdb03daaf822" providerId="ADAL" clId="{AE8B48FD-DA59-614C-94CA-6C0117FCF33E}" dt="2022-05-30T06:20:14.909" v="521" actId="167"/>
          <ac:picMkLst>
            <pc:docMk/>
            <pc:sldMk cId="1751752850" sldId="1685"/>
            <ac:picMk id="59" creationId="{0489A596-49C1-8E3F-5B28-49AA2487128A}"/>
          </ac:picMkLst>
        </pc:picChg>
        <pc:picChg chg="add mod">
          <ac:chgData name="Jens Kaas Benner" userId="c2a75281-81f5-4f9c-ba6d-fdb03daaf822" providerId="ADAL" clId="{AE8B48FD-DA59-614C-94CA-6C0117FCF33E}" dt="2022-05-30T06:20:14.909" v="521" actId="167"/>
          <ac:picMkLst>
            <pc:docMk/>
            <pc:sldMk cId="1751752850" sldId="1685"/>
            <ac:picMk id="60" creationId="{D56F5A25-14A6-3393-4E4A-542C14ED5738}"/>
          </ac:picMkLst>
        </pc:picChg>
        <pc:picChg chg="add mod">
          <ac:chgData name="Jens Kaas Benner" userId="c2a75281-81f5-4f9c-ba6d-fdb03daaf822" providerId="ADAL" clId="{AE8B48FD-DA59-614C-94CA-6C0117FCF33E}" dt="2022-05-30T06:20:14.909" v="521" actId="167"/>
          <ac:picMkLst>
            <pc:docMk/>
            <pc:sldMk cId="1751752850" sldId="1685"/>
            <ac:picMk id="61" creationId="{52555D5E-FD84-8A64-4BA2-7616DB1555E8}"/>
          </ac:picMkLst>
        </pc:picChg>
        <pc:picChg chg="add mod">
          <ac:chgData name="Jens Kaas Benner" userId="c2a75281-81f5-4f9c-ba6d-fdb03daaf822" providerId="ADAL" clId="{AE8B48FD-DA59-614C-94CA-6C0117FCF33E}" dt="2022-05-30T06:20:14.909" v="521" actId="167"/>
          <ac:picMkLst>
            <pc:docMk/>
            <pc:sldMk cId="1751752850" sldId="1685"/>
            <ac:picMk id="62" creationId="{23456429-BF57-3414-0DB0-07261C42343A}"/>
          </ac:picMkLst>
        </pc:picChg>
        <pc:picChg chg="add mod">
          <ac:chgData name="Jens Kaas Benner" userId="c2a75281-81f5-4f9c-ba6d-fdb03daaf822" providerId="ADAL" clId="{AE8B48FD-DA59-614C-94CA-6C0117FCF33E}" dt="2022-05-30T06:20:14.909" v="521" actId="167"/>
          <ac:picMkLst>
            <pc:docMk/>
            <pc:sldMk cId="1751752850" sldId="1685"/>
            <ac:picMk id="63" creationId="{E128D820-E011-DEFB-6FB0-B747B993097E}"/>
          </ac:picMkLst>
        </pc:picChg>
        <pc:picChg chg="add mod">
          <ac:chgData name="Jens Kaas Benner" userId="c2a75281-81f5-4f9c-ba6d-fdb03daaf822" providerId="ADAL" clId="{AE8B48FD-DA59-614C-94CA-6C0117FCF33E}" dt="2022-05-30T06:20:14.909" v="521" actId="167"/>
          <ac:picMkLst>
            <pc:docMk/>
            <pc:sldMk cId="1751752850" sldId="1685"/>
            <ac:picMk id="64" creationId="{A2FCF6CD-FFF9-398B-C636-3CE3549B08B5}"/>
          </ac:picMkLst>
        </pc:picChg>
        <pc:picChg chg="add mod">
          <ac:chgData name="Jens Kaas Benner" userId="c2a75281-81f5-4f9c-ba6d-fdb03daaf822" providerId="ADAL" clId="{AE8B48FD-DA59-614C-94CA-6C0117FCF33E}" dt="2022-05-30T06:20:14.909" v="521" actId="167"/>
          <ac:picMkLst>
            <pc:docMk/>
            <pc:sldMk cId="1751752850" sldId="1685"/>
            <ac:picMk id="65" creationId="{3991D042-7361-C5F7-F066-BA4557C2CB1A}"/>
          </ac:picMkLst>
        </pc:picChg>
        <pc:picChg chg="add mod">
          <ac:chgData name="Jens Kaas Benner" userId="c2a75281-81f5-4f9c-ba6d-fdb03daaf822" providerId="ADAL" clId="{AE8B48FD-DA59-614C-94CA-6C0117FCF33E}" dt="2022-05-30T06:20:14.909" v="521" actId="167"/>
          <ac:picMkLst>
            <pc:docMk/>
            <pc:sldMk cId="1751752850" sldId="1685"/>
            <ac:picMk id="66" creationId="{26FBAC06-2688-2005-DE5D-919B88EC3B5B}"/>
          </ac:picMkLst>
        </pc:picChg>
        <pc:picChg chg="add mod">
          <ac:chgData name="Jens Kaas Benner" userId="c2a75281-81f5-4f9c-ba6d-fdb03daaf822" providerId="ADAL" clId="{AE8B48FD-DA59-614C-94CA-6C0117FCF33E}" dt="2022-05-30T06:20:14.909" v="521" actId="167"/>
          <ac:picMkLst>
            <pc:docMk/>
            <pc:sldMk cId="1751752850" sldId="1685"/>
            <ac:picMk id="67" creationId="{5C70FC29-E78C-0243-544B-8EE6E1FBB1C2}"/>
          </ac:picMkLst>
        </pc:picChg>
        <pc:picChg chg="add mod">
          <ac:chgData name="Jens Kaas Benner" userId="c2a75281-81f5-4f9c-ba6d-fdb03daaf822" providerId="ADAL" clId="{AE8B48FD-DA59-614C-94CA-6C0117FCF33E}" dt="2022-05-30T06:20:14.909" v="521" actId="167"/>
          <ac:picMkLst>
            <pc:docMk/>
            <pc:sldMk cId="1751752850" sldId="1685"/>
            <ac:picMk id="68" creationId="{D3BABE2C-2214-17EA-1F18-AA49F016320E}"/>
          </ac:picMkLst>
        </pc:picChg>
        <pc:picChg chg="add mod">
          <ac:chgData name="Jens Kaas Benner" userId="c2a75281-81f5-4f9c-ba6d-fdb03daaf822" providerId="ADAL" clId="{AE8B48FD-DA59-614C-94CA-6C0117FCF33E}" dt="2022-05-30T06:20:14.909" v="521" actId="167"/>
          <ac:picMkLst>
            <pc:docMk/>
            <pc:sldMk cId="1751752850" sldId="1685"/>
            <ac:picMk id="69" creationId="{683258A2-22E8-EEE6-2A0B-C4CE1887D950}"/>
          </ac:picMkLst>
        </pc:picChg>
        <pc:picChg chg="add mod">
          <ac:chgData name="Jens Kaas Benner" userId="c2a75281-81f5-4f9c-ba6d-fdb03daaf822" providerId="ADAL" clId="{AE8B48FD-DA59-614C-94CA-6C0117FCF33E}" dt="2022-05-30T06:20:14.909" v="521" actId="167"/>
          <ac:picMkLst>
            <pc:docMk/>
            <pc:sldMk cId="1751752850" sldId="1685"/>
            <ac:picMk id="70" creationId="{440E7997-1C2A-E7B6-D9AB-82444A625512}"/>
          </ac:picMkLst>
        </pc:picChg>
        <pc:picChg chg="add mod">
          <ac:chgData name="Jens Kaas Benner" userId="c2a75281-81f5-4f9c-ba6d-fdb03daaf822" providerId="ADAL" clId="{AE8B48FD-DA59-614C-94CA-6C0117FCF33E}" dt="2022-05-30T06:20:14.909" v="521" actId="167"/>
          <ac:picMkLst>
            <pc:docMk/>
            <pc:sldMk cId="1751752850" sldId="1685"/>
            <ac:picMk id="71" creationId="{4DECB4B1-87DF-2169-3B8D-CADEA2729803}"/>
          </ac:picMkLst>
        </pc:picChg>
        <pc:picChg chg="add mod">
          <ac:chgData name="Jens Kaas Benner" userId="c2a75281-81f5-4f9c-ba6d-fdb03daaf822" providerId="ADAL" clId="{AE8B48FD-DA59-614C-94CA-6C0117FCF33E}" dt="2022-05-30T06:20:14.909" v="521" actId="167"/>
          <ac:picMkLst>
            <pc:docMk/>
            <pc:sldMk cId="1751752850" sldId="1685"/>
            <ac:picMk id="72" creationId="{5D352CA4-3104-E34A-99A5-EAFCFDD2F35B}"/>
          </ac:picMkLst>
        </pc:picChg>
        <pc:picChg chg="add mod">
          <ac:chgData name="Jens Kaas Benner" userId="c2a75281-81f5-4f9c-ba6d-fdb03daaf822" providerId="ADAL" clId="{AE8B48FD-DA59-614C-94CA-6C0117FCF33E}" dt="2022-05-30T06:20:14.909" v="521" actId="167"/>
          <ac:picMkLst>
            <pc:docMk/>
            <pc:sldMk cId="1751752850" sldId="1685"/>
            <ac:picMk id="73" creationId="{AB3E42BB-D89D-8283-0AE7-C1EFD380E81C}"/>
          </ac:picMkLst>
        </pc:picChg>
        <pc:picChg chg="add mod">
          <ac:chgData name="Jens Kaas Benner" userId="c2a75281-81f5-4f9c-ba6d-fdb03daaf822" providerId="ADAL" clId="{AE8B48FD-DA59-614C-94CA-6C0117FCF33E}" dt="2022-05-30T06:20:14.909" v="521" actId="167"/>
          <ac:picMkLst>
            <pc:docMk/>
            <pc:sldMk cId="1751752850" sldId="1685"/>
            <ac:picMk id="74" creationId="{1205F09C-9D7C-1A5C-ADA0-ECDB3C898587}"/>
          </ac:picMkLst>
        </pc:picChg>
        <pc:picChg chg="add mod">
          <ac:chgData name="Jens Kaas Benner" userId="c2a75281-81f5-4f9c-ba6d-fdb03daaf822" providerId="ADAL" clId="{AE8B48FD-DA59-614C-94CA-6C0117FCF33E}" dt="2022-05-30T06:20:14.909" v="521" actId="167"/>
          <ac:picMkLst>
            <pc:docMk/>
            <pc:sldMk cId="1751752850" sldId="1685"/>
            <ac:picMk id="75" creationId="{85940C1D-341C-1F63-33A3-35E3CF870D85}"/>
          </ac:picMkLst>
        </pc:picChg>
        <pc:picChg chg="add mod">
          <ac:chgData name="Jens Kaas Benner" userId="c2a75281-81f5-4f9c-ba6d-fdb03daaf822" providerId="ADAL" clId="{AE8B48FD-DA59-614C-94CA-6C0117FCF33E}" dt="2022-05-30T06:20:14.909" v="521" actId="167"/>
          <ac:picMkLst>
            <pc:docMk/>
            <pc:sldMk cId="1751752850" sldId="1685"/>
            <ac:picMk id="76" creationId="{0697EBEE-9DE5-791C-7DCD-71B12BB245D5}"/>
          </ac:picMkLst>
        </pc:picChg>
        <pc:picChg chg="add mod">
          <ac:chgData name="Jens Kaas Benner" userId="c2a75281-81f5-4f9c-ba6d-fdb03daaf822" providerId="ADAL" clId="{AE8B48FD-DA59-614C-94CA-6C0117FCF33E}" dt="2022-05-30T06:20:14.909" v="521" actId="167"/>
          <ac:picMkLst>
            <pc:docMk/>
            <pc:sldMk cId="1751752850" sldId="1685"/>
            <ac:picMk id="77" creationId="{E970DAE0-4F68-9BDF-6E48-C1671AF86BFC}"/>
          </ac:picMkLst>
        </pc:picChg>
        <pc:picChg chg="add mod">
          <ac:chgData name="Jens Kaas Benner" userId="c2a75281-81f5-4f9c-ba6d-fdb03daaf822" providerId="ADAL" clId="{AE8B48FD-DA59-614C-94CA-6C0117FCF33E}" dt="2022-05-30T06:20:14.909" v="521" actId="167"/>
          <ac:picMkLst>
            <pc:docMk/>
            <pc:sldMk cId="1751752850" sldId="1685"/>
            <ac:picMk id="78" creationId="{F2D5CBD9-F21E-9546-40CB-87714153A4CD}"/>
          </ac:picMkLst>
        </pc:picChg>
        <pc:picChg chg="add mod">
          <ac:chgData name="Jens Kaas Benner" userId="c2a75281-81f5-4f9c-ba6d-fdb03daaf822" providerId="ADAL" clId="{AE8B48FD-DA59-614C-94CA-6C0117FCF33E}" dt="2022-05-30T06:20:14.909" v="521" actId="167"/>
          <ac:picMkLst>
            <pc:docMk/>
            <pc:sldMk cId="1751752850" sldId="1685"/>
            <ac:picMk id="79" creationId="{8A8D2FD9-6759-D281-B94A-457B1AAD3CA1}"/>
          </ac:picMkLst>
        </pc:picChg>
        <pc:picChg chg="add mod">
          <ac:chgData name="Jens Kaas Benner" userId="c2a75281-81f5-4f9c-ba6d-fdb03daaf822" providerId="ADAL" clId="{AE8B48FD-DA59-614C-94CA-6C0117FCF33E}" dt="2022-05-30T06:20:14.909" v="521" actId="167"/>
          <ac:picMkLst>
            <pc:docMk/>
            <pc:sldMk cId="1751752850" sldId="1685"/>
            <ac:picMk id="80" creationId="{7E0A3052-7BB6-6B4C-BA2E-A0704EA2C115}"/>
          </ac:picMkLst>
        </pc:picChg>
        <pc:picChg chg="add mod">
          <ac:chgData name="Jens Kaas Benner" userId="c2a75281-81f5-4f9c-ba6d-fdb03daaf822" providerId="ADAL" clId="{AE8B48FD-DA59-614C-94CA-6C0117FCF33E}" dt="2022-05-30T06:20:14.909" v="521" actId="167"/>
          <ac:picMkLst>
            <pc:docMk/>
            <pc:sldMk cId="1751752850" sldId="1685"/>
            <ac:picMk id="81" creationId="{BF385777-6786-2A63-6C38-8467ADB62FEA}"/>
          </ac:picMkLst>
        </pc:picChg>
        <pc:picChg chg="add mod">
          <ac:chgData name="Jens Kaas Benner" userId="c2a75281-81f5-4f9c-ba6d-fdb03daaf822" providerId="ADAL" clId="{AE8B48FD-DA59-614C-94CA-6C0117FCF33E}" dt="2022-05-30T06:20:14.909" v="521" actId="167"/>
          <ac:picMkLst>
            <pc:docMk/>
            <pc:sldMk cId="1751752850" sldId="1685"/>
            <ac:picMk id="82" creationId="{079644F5-FF17-7098-8F67-AE84A9497A93}"/>
          </ac:picMkLst>
        </pc:picChg>
        <pc:picChg chg="add mod">
          <ac:chgData name="Jens Kaas Benner" userId="c2a75281-81f5-4f9c-ba6d-fdb03daaf822" providerId="ADAL" clId="{AE8B48FD-DA59-614C-94CA-6C0117FCF33E}" dt="2022-05-30T06:20:14.909" v="521" actId="167"/>
          <ac:picMkLst>
            <pc:docMk/>
            <pc:sldMk cId="1751752850" sldId="1685"/>
            <ac:picMk id="83" creationId="{C2663716-741F-2067-FE15-BF6C54AEA609}"/>
          </ac:picMkLst>
        </pc:picChg>
        <pc:picChg chg="add mod">
          <ac:chgData name="Jens Kaas Benner" userId="c2a75281-81f5-4f9c-ba6d-fdb03daaf822" providerId="ADAL" clId="{AE8B48FD-DA59-614C-94CA-6C0117FCF33E}" dt="2022-05-30T06:20:14.909" v="521" actId="167"/>
          <ac:picMkLst>
            <pc:docMk/>
            <pc:sldMk cId="1751752850" sldId="1685"/>
            <ac:picMk id="84" creationId="{BE8DB2EF-F349-B377-5C61-1342084F6E63}"/>
          </ac:picMkLst>
        </pc:picChg>
        <pc:picChg chg="add mod">
          <ac:chgData name="Jens Kaas Benner" userId="c2a75281-81f5-4f9c-ba6d-fdb03daaf822" providerId="ADAL" clId="{AE8B48FD-DA59-614C-94CA-6C0117FCF33E}" dt="2022-05-30T06:20:14.909" v="521" actId="167"/>
          <ac:picMkLst>
            <pc:docMk/>
            <pc:sldMk cId="1751752850" sldId="1685"/>
            <ac:picMk id="85" creationId="{122EA09F-8E32-3A5E-8847-F24F1F815BE7}"/>
          </ac:picMkLst>
        </pc:picChg>
        <pc:picChg chg="add mod">
          <ac:chgData name="Jens Kaas Benner" userId="c2a75281-81f5-4f9c-ba6d-fdb03daaf822" providerId="ADAL" clId="{AE8B48FD-DA59-614C-94CA-6C0117FCF33E}" dt="2022-05-30T06:20:14.909" v="521" actId="167"/>
          <ac:picMkLst>
            <pc:docMk/>
            <pc:sldMk cId="1751752850" sldId="1685"/>
            <ac:picMk id="86" creationId="{DE456738-6A59-6CE9-91A3-DD88F72330F8}"/>
          </ac:picMkLst>
        </pc:picChg>
        <pc:picChg chg="del">
          <ac:chgData name="Jens Kaas Benner" userId="c2a75281-81f5-4f9c-ba6d-fdb03daaf822" providerId="ADAL" clId="{AE8B48FD-DA59-614C-94CA-6C0117FCF33E}" dt="2022-05-29T13:24:38.279" v="287" actId="478"/>
          <ac:picMkLst>
            <pc:docMk/>
            <pc:sldMk cId="1751752850" sldId="1685"/>
            <ac:picMk id="3074" creationId="{212C361B-13E1-6155-5342-33F406B581EA}"/>
          </ac:picMkLst>
        </pc:picChg>
        <pc:cxnChg chg="add del mod">
          <ac:chgData name="Jens Kaas Benner" userId="c2a75281-81f5-4f9c-ba6d-fdb03daaf822" providerId="ADAL" clId="{AE8B48FD-DA59-614C-94CA-6C0117FCF33E}" dt="2022-05-30T06:21:08.756" v="566" actId="166"/>
          <ac:cxnSpMkLst>
            <pc:docMk/>
            <pc:sldMk cId="1751752850" sldId="1685"/>
            <ac:cxnSpMk id="3" creationId="{0442AB63-D650-6E8C-6276-A76D29847470}"/>
          </ac:cxnSpMkLst>
        </pc:cxnChg>
        <pc:cxnChg chg="add del mod">
          <ac:chgData name="Jens Kaas Benner" userId="c2a75281-81f5-4f9c-ba6d-fdb03daaf822" providerId="ADAL" clId="{AE8B48FD-DA59-614C-94CA-6C0117FCF33E}" dt="2022-05-30T06:19:43.678" v="516"/>
          <ac:cxnSpMkLst>
            <pc:docMk/>
            <pc:sldMk cId="1751752850" sldId="1685"/>
            <ac:cxnSpMk id="11" creationId="{03053671-FFA1-678E-E172-E5035065E51D}"/>
          </ac:cxnSpMkLst>
        </pc:cxnChg>
        <pc:cxnChg chg="add del mod">
          <ac:chgData name="Jens Kaas Benner" userId="c2a75281-81f5-4f9c-ba6d-fdb03daaf822" providerId="ADAL" clId="{AE8B48FD-DA59-614C-94CA-6C0117FCF33E}" dt="2022-05-30T06:19:43.678" v="516"/>
          <ac:cxnSpMkLst>
            <pc:docMk/>
            <pc:sldMk cId="1751752850" sldId="1685"/>
            <ac:cxnSpMk id="12" creationId="{C1DEBC92-7123-FC1E-4DF9-42821B2EA940}"/>
          </ac:cxnSpMkLst>
        </pc:cxnChg>
      </pc:sldChg>
      <pc:sldChg chg="addSp delSp modSp mod">
        <pc:chgData name="Jens Kaas Benner" userId="c2a75281-81f5-4f9c-ba6d-fdb03daaf822" providerId="ADAL" clId="{AE8B48FD-DA59-614C-94CA-6C0117FCF33E}" dt="2022-05-30T06:48:46.905" v="712" actId="1076"/>
        <pc:sldMkLst>
          <pc:docMk/>
          <pc:sldMk cId="1510109747" sldId="1691"/>
        </pc:sldMkLst>
        <pc:spChg chg="del mod">
          <ac:chgData name="Jens Kaas Benner" userId="c2a75281-81f5-4f9c-ba6d-fdb03daaf822" providerId="ADAL" clId="{AE8B48FD-DA59-614C-94CA-6C0117FCF33E}" dt="2022-05-30T06:47:59.292" v="705" actId="478"/>
          <ac:spMkLst>
            <pc:docMk/>
            <pc:sldMk cId="1510109747" sldId="1691"/>
            <ac:spMk id="2" creationId="{B3B62828-5DD7-7358-CCF2-064D94AA7F2D}"/>
          </ac:spMkLst>
        </pc:spChg>
        <pc:spChg chg="mod">
          <ac:chgData name="Jens Kaas Benner" userId="c2a75281-81f5-4f9c-ba6d-fdb03daaf822" providerId="ADAL" clId="{AE8B48FD-DA59-614C-94CA-6C0117FCF33E}" dt="2022-05-30T06:48:27.188" v="711" actId="1076"/>
          <ac:spMkLst>
            <pc:docMk/>
            <pc:sldMk cId="1510109747" sldId="1691"/>
            <ac:spMk id="3" creationId="{B32AABD3-878F-7D02-5116-73115548E87F}"/>
          </ac:spMkLst>
        </pc:spChg>
        <pc:spChg chg="add mod">
          <ac:chgData name="Jens Kaas Benner" userId="c2a75281-81f5-4f9c-ba6d-fdb03daaf822" providerId="ADAL" clId="{AE8B48FD-DA59-614C-94CA-6C0117FCF33E}" dt="2022-05-30T06:47:48.990" v="700" actId="113"/>
          <ac:spMkLst>
            <pc:docMk/>
            <pc:sldMk cId="1510109747" sldId="1691"/>
            <ac:spMk id="5" creationId="{592B802D-C617-EAA0-0EBB-78EEC4152425}"/>
          </ac:spMkLst>
        </pc:spChg>
        <pc:spChg chg="add mod">
          <ac:chgData name="Jens Kaas Benner" userId="c2a75281-81f5-4f9c-ba6d-fdb03daaf822" providerId="ADAL" clId="{AE8B48FD-DA59-614C-94CA-6C0117FCF33E}" dt="2022-05-30T06:48:22.886" v="709" actId="1076"/>
          <ac:spMkLst>
            <pc:docMk/>
            <pc:sldMk cId="1510109747" sldId="1691"/>
            <ac:spMk id="14" creationId="{23E84637-3336-435E-EDC1-271114E5A11A}"/>
          </ac:spMkLst>
        </pc:spChg>
        <pc:spChg chg="mod">
          <ac:chgData name="Jens Kaas Benner" userId="c2a75281-81f5-4f9c-ba6d-fdb03daaf822" providerId="ADAL" clId="{AE8B48FD-DA59-614C-94CA-6C0117FCF33E}" dt="2022-05-30T06:47:53.055" v="701" actId="1076"/>
          <ac:spMkLst>
            <pc:docMk/>
            <pc:sldMk cId="1510109747" sldId="1691"/>
            <ac:spMk id="18" creationId="{0FA49EFF-BF56-5CC6-A21C-A960DF8346A1}"/>
          </ac:spMkLst>
        </pc:spChg>
        <pc:spChg chg="del">
          <ac:chgData name="Jens Kaas Benner" userId="c2a75281-81f5-4f9c-ba6d-fdb03daaf822" providerId="ADAL" clId="{AE8B48FD-DA59-614C-94CA-6C0117FCF33E}" dt="2022-05-29T13:29:16.061" v="406" actId="478"/>
          <ac:spMkLst>
            <pc:docMk/>
            <pc:sldMk cId="1510109747" sldId="1691"/>
            <ac:spMk id="19" creationId="{0CED4532-8FFE-8D91-9D46-C7BB6A9268A0}"/>
          </ac:spMkLst>
        </pc:spChg>
        <pc:spChg chg="mod">
          <ac:chgData name="Jens Kaas Benner" userId="c2a75281-81f5-4f9c-ba6d-fdb03daaf822" providerId="ADAL" clId="{AE8B48FD-DA59-614C-94CA-6C0117FCF33E}" dt="2022-05-30T06:48:46.905" v="712" actId="1076"/>
          <ac:spMkLst>
            <pc:docMk/>
            <pc:sldMk cId="1510109747" sldId="1691"/>
            <ac:spMk id="20" creationId="{A9039844-8D98-111B-0259-AC88B14C8B95}"/>
          </ac:spMkLst>
        </pc:spChg>
        <pc:spChg chg="mod">
          <ac:chgData name="Jens Kaas Benner" userId="c2a75281-81f5-4f9c-ba6d-fdb03daaf822" providerId="ADAL" clId="{AE8B48FD-DA59-614C-94CA-6C0117FCF33E}" dt="2022-05-29T13:29:56.422" v="409" actId="790"/>
          <ac:spMkLst>
            <pc:docMk/>
            <pc:sldMk cId="1510109747" sldId="1691"/>
            <ac:spMk id="35" creationId="{9C4D65EC-FF55-D5DF-D1C7-0AC80EA2E859}"/>
          </ac:spMkLst>
        </pc:spChg>
        <pc:picChg chg="del mod">
          <ac:chgData name="Jens Kaas Benner" userId="c2a75281-81f5-4f9c-ba6d-fdb03daaf822" providerId="ADAL" clId="{AE8B48FD-DA59-614C-94CA-6C0117FCF33E}" dt="2022-05-30T06:46:10.490" v="679" actId="478"/>
          <ac:picMkLst>
            <pc:docMk/>
            <pc:sldMk cId="1510109747" sldId="1691"/>
            <ac:picMk id="31746" creationId="{3A923C05-6DCF-66F5-B551-E86260E0BDB4}"/>
          </ac:picMkLst>
        </pc:picChg>
        <pc:picChg chg="del mod">
          <ac:chgData name="Jens Kaas Benner" userId="c2a75281-81f5-4f9c-ba6d-fdb03daaf822" providerId="ADAL" clId="{AE8B48FD-DA59-614C-94CA-6C0117FCF33E}" dt="2022-05-30T06:47:56.236" v="703" actId="478"/>
          <ac:picMkLst>
            <pc:docMk/>
            <pc:sldMk cId="1510109747" sldId="1691"/>
            <ac:picMk id="31748" creationId="{A0FC6DA9-9940-4FDF-6DDE-4734A03CE63F}"/>
          </ac:picMkLst>
        </pc:picChg>
      </pc:sldChg>
      <pc:sldChg chg="del">
        <pc:chgData name="Jens Kaas Benner" userId="c2a75281-81f5-4f9c-ba6d-fdb03daaf822" providerId="ADAL" clId="{AE8B48FD-DA59-614C-94CA-6C0117FCF33E}" dt="2022-05-29T13:22:30.847" v="283" actId="2696"/>
        <pc:sldMkLst>
          <pc:docMk/>
          <pc:sldMk cId="3588603407" sldId="1694"/>
        </pc:sldMkLst>
      </pc:sldChg>
      <pc:sldChg chg="delSp modSp mod">
        <pc:chgData name="Jens Kaas Benner" userId="c2a75281-81f5-4f9c-ba6d-fdb03daaf822" providerId="ADAL" clId="{AE8B48FD-DA59-614C-94CA-6C0117FCF33E}" dt="2022-05-31T06:35:01.930" v="1281" actId="20577"/>
        <pc:sldMkLst>
          <pc:docMk/>
          <pc:sldMk cId="312023346" sldId="1699"/>
        </pc:sldMkLst>
        <pc:spChg chg="mod">
          <ac:chgData name="Jens Kaas Benner" userId="c2a75281-81f5-4f9c-ba6d-fdb03daaf822" providerId="ADAL" clId="{AE8B48FD-DA59-614C-94CA-6C0117FCF33E}" dt="2022-05-30T06:01:19.953" v="471" actId="20577"/>
          <ac:spMkLst>
            <pc:docMk/>
            <pc:sldMk cId="312023346" sldId="1699"/>
            <ac:spMk id="3" creationId="{CA4BF043-FE75-4973-C2EC-37C8C345D3FC}"/>
          </ac:spMkLst>
        </pc:spChg>
        <pc:spChg chg="mod">
          <ac:chgData name="Jens Kaas Benner" userId="c2a75281-81f5-4f9c-ba6d-fdb03daaf822" providerId="ADAL" clId="{AE8B48FD-DA59-614C-94CA-6C0117FCF33E}" dt="2022-05-31T06:35:01.930" v="1281" actId="20577"/>
          <ac:spMkLst>
            <pc:docMk/>
            <pc:sldMk cId="312023346" sldId="1699"/>
            <ac:spMk id="5" creationId="{42578224-CA39-6038-D7B5-3734CCFE05AA}"/>
          </ac:spMkLst>
        </pc:spChg>
        <pc:picChg chg="del">
          <ac:chgData name="Jens Kaas Benner" userId="c2a75281-81f5-4f9c-ba6d-fdb03daaf822" providerId="ADAL" clId="{AE8B48FD-DA59-614C-94CA-6C0117FCF33E}" dt="2022-05-29T12:18:48.932" v="0" actId="478"/>
          <ac:picMkLst>
            <pc:docMk/>
            <pc:sldMk cId="312023346" sldId="1699"/>
            <ac:picMk id="4" creationId="{9B3CAF1D-7B03-2A5A-D62A-CBDE95C3FB29}"/>
          </ac:picMkLst>
        </pc:picChg>
      </pc:sldChg>
      <pc:sldChg chg="del ord">
        <pc:chgData name="Jens Kaas Benner" userId="c2a75281-81f5-4f9c-ba6d-fdb03daaf822" providerId="ADAL" clId="{AE8B48FD-DA59-614C-94CA-6C0117FCF33E}" dt="2022-05-31T06:24:49.446" v="1183" actId="2696"/>
        <pc:sldMkLst>
          <pc:docMk/>
          <pc:sldMk cId="1592890741" sldId="1711"/>
        </pc:sldMkLst>
      </pc:sldChg>
      <pc:sldChg chg="ord">
        <pc:chgData name="Jens Kaas Benner" userId="c2a75281-81f5-4f9c-ba6d-fdb03daaf822" providerId="ADAL" clId="{AE8B48FD-DA59-614C-94CA-6C0117FCF33E}" dt="2022-05-31T06:36:04.857" v="1284" actId="20578"/>
        <pc:sldMkLst>
          <pc:docMk/>
          <pc:sldMk cId="11462998" sldId="1713"/>
        </pc:sldMkLst>
      </pc:sldChg>
      <pc:sldChg chg="del">
        <pc:chgData name="Jens Kaas Benner" userId="c2a75281-81f5-4f9c-ba6d-fdb03daaf822" providerId="ADAL" clId="{AE8B48FD-DA59-614C-94CA-6C0117FCF33E}" dt="2022-05-29T13:18:48.211" v="178" actId="2696"/>
        <pc:sldMkLst>
          <pc:docMk/>
          <pc:sldMk cId="1422633068" sldId="1764"/>
        </pc:sldMkLst>
      </pc:sldChg>
      <pc:sldChg chg="del">
        <pc:chgData name="Jens Kaas Benner" userId="c2a75281-81f5-4f9c-ba6d-fdb03daaf822" providerId="ADAL" clId="{AE8B48FD-DA59-614C-94CA-6C0117FCF33E}" dt="2022-05-29T13:18:48.211" v="178" actId="2696"/>
        <pc:sldMkLst>
          <pc:docMk/>
          <pc:sldMk cId="2236273286" sldId="1822"/>
        </pc:sldMkLst>
      </pc:sldChg>
      <pc:sldChg chg="del">
        <pc:chgData name="Jens Kaas Benner" userId="c2a75281-81f5-4f9c-ba6d-fdb03daaf822" providerId="ADAL" clId="{AE8B48FD-DA59-614C-94CA-6C0117FCF33E}" dt="2022-05-29T13:18:48.211" v="178" actId="2696"/>
        <pc:sldMkLst>
          <pc:docMk/>
          <pc:sldMk cId="1250272506" sldId="1823"/>
        </pc:sldMkLst>
      </pc:sldChg>
      <pc:sldChg chg="addSp delSp modSp mod">
        <pc:chgData name="Jens Kaas Benner" userId="c2a75281-81f5-4f9c-ba6d-fdb03daaf822" providerId="ADAL" clId="{AE8B48FD-DA59-614C-94CA-6C0117FCF33E}" dt="2022-05-30T07:22:01.423" v="980"/>
        <pc:sldMkLst>
          <pc:docMk/>
          <pc:sldMk cId="780331314" sldId="1824"/>
        </pc:sldMkLst>
        <pc:spChg chg="add del mod">
          <ac:chgData name="Jens Kaas Benner" userId="c2a75281-81f5-4f9c-ba6d-fdb03daaf822" providerId="ADAL" clId="{AE8B48FD-DA59-614C-94CA-6C0117FCF33E}" dt="2022-05-30T07:22:01.423" v="980"/>
          <ac:spMkLst>
            <pc:docMk/>
            <pc:sldMk cId="780331314" sldId="1824"/>
            <ac:spMk id="2" creationId="{58F5098A-2F5B-CFAE-2400-9A40907DBEBD}"/>
          </ac:spMkLst>
        </pc:spChg>
        <pc:picChg chg="mod">
          <ac:chgData name="Jens Kaas Benner" userId="c2a75281-81f5-4f9c-ba6d-fdb03daaf822" providerId="ADAL" clId="{AE8B48FD-DA59-614C-94CA-6C0117FCF33E}" dt="2022-05-30T07:20:58.604" v="958" actId="1076"/>
          <ac:picMkLst>
            <pc:docMk/>
            <pc:sldMk cId="780331314" sldId="1824"/>
            <ac:picMk id="6" creationId="{81256555-1340-774C-8B24-FD783F759345}"/>
          </ac:picMkLst>
        </pc:picChg>
      </pc:sldChg>
      <pc:sldChg chg="addSp delSp modSp mod">
        <pc:chgData name="Jens Kaas Benner" userId="c2a75281-81f5-4f9c-ba6d-fdb03daaf822" providerId="ADAL" clId="{AE8B48FD-DA59-614C-94CA-6C0117FCF33E}" dt="2022-05-31T06:31:53.243" v="1269"/>
        <pc:sldMkLst>
          <pc:docMk/>
          <pc:sldMk cId="4075518037" sldId="1825"/>
        </pc:sldMkLst>
        <pc:spChg chg="add del mod">
          <ac:chgData name="Jens Kaas Benner" userId="c2a75281-81f5-4f9c-ba6d-fdb03daaf822" providerId="ADAL" clId="{AE8B48FD-DA59-614C-94CA-6C0117FCF33E}" dt="2022-05-31T06:31:53.243" v="1269"/>
          <ac:spMkLst>
            <pc:docMk/>
            <pc:sldMk cId="4075518037" sldId="1825"/>
            <ac:spMk id="2" creationId="{30573089-058D-5064-3923-5B667D9CFBCD}"/>
          </ac:spMkLst>
        </pc:spChg>
        <pc:spChg chg="add del mod">
          <ac:chgData name="Jens Kaas Benner" userId="c2a75281-81f5-4f9c-ba6d-fdb03daaf822" providerId="ADAL" clId="{AE8B48FD-DA59-614C-94CA-6C0117FCF33E}" dt="2022-05-31T06:31:42.854" v="1263" actId="478"/>
          <ac:spMkLst>
            <pc:docMk/>
            <pc:sldMk cId="4075518037" sldId="1825"/>
            <ac:spMk id="18" creationId="{83AE4A22-0C2D-1C31-5C5D-FC6B195DD06E}"/>
          </ac:spMkLst>
        </pc:spChg>
        <pc:spChg chg="add del mod">
          <ac:chgData name="Jens Kaas Benner" userId="c2a75281-81f5-4f9c-ba6d-fdb03daaf822" providerId="ADAL" clId="{AE8B48FD-DA59-614C-94CA-6C0117FCF33E}" dt="2022-05-31T06:31:42.854" v="1263" actId="478"/>
          <ac:spMkLst>
            <pc:docMk/>
            <pc:sldMk cId="4075518037" sldId="1825"/>
            <ac:spMk id="20" creationId="{3A010E81-F9BA-B311-3E50-50DCCAB7A9CB}"/>
          </ac:spMkLst>
        </pc:spChg>
        <pc:picChg chg="del">
          <ac:chgData name="Jens Kaas Benner" userId="c2a75281-81f5-4f9c-ba6d-fdb03daaf822" providerId="ADAL" clId="{AE8B48FD-DA59-614C-94CA-6C0117FCF33E}" dt="2022-05-31T06:29:05.159" v="1212" actId="478"/>
          <ac:picMkLst>
            <pc:docMk/>
            <pc:sldMk cId="4075518037" sldId="1825"/>
            <ac:picMk id="15" creationId="{5FA19B15-DC43-7F82-5C1B-D0330B699962}"/>
          </ac:picMkLst>
        </pc:picChg>
        <pc:picChg chg="del">
          <ac:chgData name="Jens Kaas Benner" userId="c2a75281-81f5-4f9c-ba6d-fdb03daaf822" providerId="ADAL" clId="{AE8B48FD-DA59-614C-94CA-6C0117FCF33E}" dt="2022-05-31T06:29:05.159" v="1212" actId="478"/>
          <ac:picMkLst>
            <pc:docMk/>
            <pc:sldMk cId="4075518037" sldId="1825"/>
            <ac:picMk id="16" creationId="{57BED5C1-7CB4-0132-B31B-E019928ED3C6}"/>
          </ac:picMkLst>
        </pc:picChg>
        <pc:picChg chg="add del">
          <ac:chgData name="Jens Kaas Benner" userId="c2a75281-81f5-4f9c-ba6d-fdb03daaf822" providerId="ADAL" clId="{AE8B48FD-DA59-614C-94CA-6C0117FCF33E}" dt="2022-05-31T06:31:47.357" v="1265" actId="478"/>
          <ac:picMkLst>
            <pc:docMk/>
            <pc:sldMk cId="4075518037" sldId="1825"/>
            <ac:picMk id="17" creationId="{BD7D9C2D-5C3B-43B6-FAD1-91018A0C135B}"/>
          </ac:picMkLst>
        </pc:picChg>
        <pc:picChg chg="add del mod">
          <ac:chgData name="Jens Kaas Benner" userId="c2a75281-81f5-4f9c-ba6d-fdb03daaf822" providerId="ADAL" clId="{AE8B48FD-DA59-614C-94CA-6C0117FCF33E}" dt="2022-05-31T06:31:42.282" v="1262"/>
          <ac:picMkLst>
            <pc:docMk/>
            <pc:sldMk cId="4075518037" sldId="1825"/>
            <ac:picMk id="25" creationId="{823AE8E6-9648-41D7-6856-BFFB574C8410}"/>
          </ac:picMkLst>
        </pc:picChg>
        <pc:picChg chg="add mod">
          <ac:chgData name="Jens Kaas Benner" userId="c2a75281-81f5-4f9c-ba6d-fdb03daaf822" providerId="ADAL" clId="{AE8B48FD-DA59-614C-94CA-6C0117FCF33E}" dt="2022-05-31T06:31:47.749" v="1266"/>
          <ac:picMkLst>
            <pc:docMk/>
            <pc:sldMk cId="4075518037" sldId="1825"/>
            <ac:picMk id="29" creationId="{4ADAA488-86FE-D010-9A52-28857CB8C93B}"/>
          </ac:picMkLst>
        </pc:picChg>
        <pc:cxnChg chg="add del">
          <ac:chgData name="Jens Kaas Benner" userId="c2a75281-81f5-4f9c-ba6d-fdb03daaf822" providerId="ADAL" clId="{AE8B48FD-DA59-614C-94CA-6C0117FCF33E}" dt="2022-05-31T06:31:45.833" v="1264" actId="478"/>
          <ac:cxnSpMkLst>
            <pc:docMk/>
            <pc:sldMk cId="4075518037" sldId="1825"/>
            <ac:cxnSpMk id="3" creationId="{5A437172-5435-E74B-F36A-5D6F8D727C08}"/>
          </ac:cxnSpMkLst>
        </pc:cxnChg>
        <pc:cxnChg chg="add del">
          <ac:chgData name="Jens Kaas Benner" userId="c2a75281-81f5-4f9c-ba6d-fdb03daaf822" providerId="ADAL" clId="{AE8B48FD-DA59-614C-94CA-6C0117FCF33E}" dt="2022-05-31T06:31:45.833" v="1264" actId="478"/>
          <ac:cxnSpMkLst>
            <pc:docMk/>
            <pc:sldMk cId="4075518037" sldId="1825"/>
            <ac:cxnSpMk id="19" creationId="{BBE5BDA8-949E-C75F-2685-1B745659D2A1}"/>
          </ac:cxnSpMkLst>
        </pc:cxnChg>
        <pc:cxnChg chg="add del mod">
          <ac:chgData name="Jens Kaas Benner" userId="c2a75281-81f5-4f9c-ba6d-fdb03daaf822" providerId="ADAL" clId="{AE8B48FD-DA59-614C-94CA-6C0117FCF33E}" dt="2022-05-31T06:31:42.282" v="1262"/>
          <ac:cxnSpMkLst>
            <pc:docMk/>
            <pc:sldMk cId="4075518037" sldId="1825"/>
            <ac:cxnSpMk id="21" creationId="{FAF92373-7594-96A8-14B0-B3332F884394}"/>
          </ac:cxnSpMkLst>
        </pc:cxnChg>
        <pc:cxnChg chg="add del">
          <ac:chgData name="Jens Kaas Benner" userId="c2a75281-81f5-4f9c-ba6d-fdb03daaf822" providerId="ADAL" clId="{AE8B48FD-DA59-614C-94CA-6C0117FCF33E}" dt="2022-05-31T06:31:45.833" v="1264" actId="478"/>
          <ac:cxnSpMkLst>
            <pc:docMk/>
            <pc:sldMk cId="4075518037" sldId="1825"/>
            <ac:cxnSpMk id="22" creationId="{733BC7E8-B9CE-A8AF-4A22-ACC5487792C3}"/>
          </ac:cxnSpMkLst>
        </pc:cxnChg>
        <pc:cxnChg chg="add del mod">
          <ac:chgData name="Jens Kaas Benner" userId="c2a75281-81f5-4f9c-ba6d-fdb03daaf822" providerId="ADAL" clId="{AE8B48FD-DA59-614C-94CA-6C0117FCF33E}" dt="2022-05-31T06:31:42.282" v="1262"/>
          <ac:cxnSpMkLst>
            <pc:docMk/>
            <pc:sldMk cId="4075518037" sldId="1825"/>
            <ac:cxnSpMk id="23" creationId="{99568411-837B-6376-CE46-958C412FC659}"/>
          </ac:cxnSpMkLst>
        </pc:cxnChg>
        <pc:cxnChg chg="add del mod">
          <ac:chgData name="Jens Kaas Benner" userId="c2a75281-81f5-4f9c-ba6d-fdb03daaf822" providerId="ADAL" clId="{AE8B48FD-DA59-614C-94CA-6C0117FCF33E}" dt="2022-05-31T06:31:42.282" v="1262"/>
          <ac:cxnSpMkLst>
            <pc:docMk/>
            <pc:sldMk cId="4075518037" sldId="1825"/>
            <ac:cxnSpMk id="24" creationId="{68F580E3-F48D-9234-31DC-1A70C15B4711}"/>
          </ac:cxnSpMkLst>
        </pc:cxnChg>
        <pc:cxnChg chg="add mod">
          <ac:chgData name="Jens Kaas Benner" userId="c2a75281-81f5-4f9c-ba6d-fdb03daaf822" providerId="ADAL" clId="{AE8B48FD-DA59-614C-94CA-6C0117FCF33E}" dt="2022-05-31T06:31:47.749" v="1266"/>
          <ac:cxnSpMkLst>
            <pc:docMk/>
            <pc:sldMk cId="4075518037" sldId="1825"/>
            <ac:cxnSpMk id="26" creationId="{150F3A00-C9C8-4700-EF9A-07E1A53C97A3}"/>
          </ac:cxnSpMkLst>
        </pc:cxnChg>
        <pc:cxnChg chg="add mod">
          <ac:chgData name="Jens Kaas Benner" userId="c2a75281-81f5-4f9c-ba6d-fdb03daaf822" providerId="ADAL" clId="{AE8B48FD-DA59-614C-94CA-6C0117FCF33E}" dt="2022-05-31T06:31:47.749" v="1266"/>
          <ac:cxnSpMkLst>
            <pc:docMk/>
            <pc:sldMk cId="4075518037" sldId="1825"/>
            <ac:cxnSpMk id="27" creationId="{F53EA78E-3F4F-B63D-C3DB-F3839C2B3A80}"/>
          </ac:cxnSpMkLst>
        </pc:cxnChg>
        <pc:cxnChg chg="add mod">
          <ac:chgData name="Jens Kaas Benner" userId="c2a75281-81f5-4f9c-ba6d-fdb03daaf822" providerId="ADAL" clId="{AE8B48FD-DA59-614C-94CA-6C0117FCF33E}" dt="2022-05-31T06:31:47.749" v="1266"/>
          <ac:cxnSpMkLst>
            <pc:docMk/>
            <pc:sldMk cId="4075518037" sldId="1825"/>
            <ac:cxnSpMk id="28" creationId="{EB845C32-1E94-D7A5-3F27-98B93F2DF832}"/>
          </ac:cxnSpMkLst>
        </pc:cxnChg>
      </pc:sldChg>
      <pc:sldChg chg="ord">
        <pc:chgData name="Jens Kaas Benner" userId="c2a75281-81f5-4f9c-ba6d-fdb03daaf822" providerId="ADAL" clId="{AE8B48FD-DA59-614C-94CA-6C0117FCF33E}" dt="2022-05-30T07:14:13.511" v="909" actId="20578"/>
        <pc:sldMkLst>
          <pc:docMk/>
          <pc:sldMk cId="361959701" sldId="1827"/>
        </pc:sldMkLst>
      </pc:sldChg>
      <pc:sldChg chg="delSp modSp del mod ord">
        <pc:chgData name="Jens Kaas Benner" userId="c2a75281-81f5-4f9c-ba6d-fdb03daaf822" providerId="ADAL" clId="{AE8B48FD-DA59-614C-94CA-6C0117FCF33E}" dt="2022-05-31T06:25:21.328" v="1187" actId="2696"/>
        <pc:sldMkLst>
          <pc:docMk/>
          <pc:sldMk cId="615311976" sldId="1828"/>
        </pc:sldMkLst>
        <pc:spChg chg="del">
          <ac:chgData name="Jens Kaas Benner" userId="c2a75281-81f5-4f9c-ba6d-fdb03daaf822" providerId="ADAL" clId="{AE8B48FD-DA59-614C-94CA-6C0117FCF33E}" dt="2022-05-29T13:25:46.716" v="319" actId="478"/>
          <ac:spMkLst>
            <pc:docMk/>
            <pc:sldMk cId="615311976" sldId="1828"/>
            <ac:spMk id="2" creationId="{1B119AAA-23C3-712F-32D2-03EDE9A0F0C6}"/>
          </ac:spMkLst>
        </pc:spChg>
        <pc:spChg chg="mod">
          <ac:chgData name="Jens Kaas Benner" userId="c2a75281-81f5-4f9c-ba6d-fdb03daaf822" providerId="ADAL" clId="{AE8B48FD-DA59-614C-94CA-6C0117FCF33E}" dt="2022-05-30T07:47:17.277" v="1073"/>
          <ac:spMkLst>
            <pc:docMk/>
            <pc:sldMk cId="615311976" sldId="1828"/>
            <ac:spMk id="13" creationId="{6C4AEE06-AEEC-27A8-8397-A1012E962351}"/>
          </ac:spMkLst>
        </pc:spChg>
        <pc:picChg chg="mod">
          <ac:chgData name="Jens Kaas Benner" userId="c2a75281-81f5-4f9c-ba6d-fdb03daaf822" providerId="ADAL" clId="{AE8B48FD-DA59-614C-94CA-6C0117FCF33E}" dt="2022-05-29T13:25:56.149" v="321" actId="1076"/>
          <ac:picMkLst>
            <pc:docMk/>
            <pc:sldMk cId="615311976" sldId="1828"/>
            <ac:picMk id="17" creationId="{316767D3-58B7-0C62-4BE5-A0975A808339}"/>
          </ac:picMkLst>
        </pc:picChg>
        <pc:picChg chg="mod">
          <ac:chgData name="Jens Kaas Benner" userId="c2a75281-81f5-4f9c-ba6d-fdb03daaf822" providerId="ADAL" clId="{AE8B48FD-DA59-614C-94CA-6C0117FCF33E}" dt="2022-05-29T13:25:56.149" v="321" actId="1076"/>
          <ac:picMkLst>
            <pc:docMk/>
            <pc:sldMk cId="615311976" sldId="1828"/>
            <ac:picMk id="39" creationId="{1C0AD260-A436-2B9D-5EF7-E874E7360696}"/>
          </ac:picMkLst>
        </pc:picChg>
        <pc:picChg chg="del">
          <ac:chgData name="Jens Kaas Benner" userId="c2a75281-81f5-4f9c-ba6d-fdb03daaf822" providerId="ADAL" clId="{AE8B48FD-DA59-614C-94CA-6C0117FCF33E}" dt="2022-05-29T13:25:46.716" v="319" actId="478"/>
          <ac:picMkLst>
            <pc:docMk/>
            <pc:sldMk cId="615311976" sldId="1828"/>
            <ac:picMk id="27650" creationId="{CB283ED0-0327-35C6-F776-5B5657AAAC9A}"/>
          </ac:picMkLst>
        </pc:picChg>
        <pc:picChg chg="mod">
          <ac:chgData name="Jens Kaas Benner" userId="c2a75281-81f5-4f9c-ba6d-fdb03daaf822" providerId="ADAL" clId="{AE8B48FD-DA59-614C-94CA-6C0117FCF33E}" dt="2022-05-29T13:25:56.149" v="321" actId="1076"/>
          <ac:picMkLst>
            <pc:docMk/>
            <pc:sldMk cId="615311976" sldId="1828"/>
            <ac:picMk id="27652" creationId="{1EE29DFD-CD3F-0EF4-5D04-57E6F439466C}"/>
          </ac:picMkLst>
        </pc:picChg>
      </pc:sldChg>
      <pc:sldChg chg="addSp delSp modSp mod">
        <pc:chgData name="Jens Kaas Benner" userId="c2a75281-81f5-4f9c-ba6d-fdb03daaf822" providerId="ADAL" clId="{AE8B48FD-DA59-614C-94CA-6C0117FCF33E}" dt="2022-05-31T06:31:28.981" v="1259" actId="1038"/>
        <pc:sldMkLst>
          <pc:docMk/>
          <pc:sldMk cId="3414744311" sldId="1842"/>
        </pc:sldMkLst>
        <pc:spChg chg="add mod">
          <ac:chgData name="Jens Kaas Benner" userId="c2a75281-81f5-4f9c-ba6d-fdb03daaf822" providerId="ADAL" clId="{AE8B48FD-DA59-614C-94CA-6C0117FCF33E}" dt="2022-05-31T06:30:59.863" v="1237" actId="12788"/>
          <ac:spMkLst>
            <pc:docMk/>
            <pc:sldMk cId="3414744311" sldId="1842"/>
            <ac:spMk id="2" creationId="{4D142B27-F8A9-E091-CF95-6DA28222EF1C}"/>
          </ac:spMkLst>
        </pc:spChg>
        <pc:spChg chg="add del mod">
          <ac:chgData name="Jens Kaas Benner" userId="c2a75281-81f5-4f9c-ba6d-fdb03daaf822" providerId="ADAL" clId="{AE8B48FD-DA59-614C-94CA-6C0117FCF33E}" dt="2022-05-31T06:31:06.073" v="1241"/>
          <ac:spMkLst>
            <pc:docMk/>
            <pc:sldMk cId="3414744311" sldId="1842"/>
            <ac:spMk id="3" creationId="{0A6BE183-6267-F61C-8B04-E48E806B88E1}"/>
          </ac:spMkLst>
        </pc:spChg>
        <pc:spChg chg="add del">
          <ac:chgData name="Jens Kaas Benner" userId="c2a75281-81f5-4f9c-ba6d-fdb03daaf822" providerId="ADAL" clId="{AE8B48FD-DA59-614C-94CA-6C0117FCF33E}" dt="2022-05-31T06:28:34.959" v="1207" actId="478"/>
          <ac:spMkLst>
            <pc:docMk/>
            <pc:sldMk cId="3414744311" sldId="1842"/>
            <ac:spMk id="4" creationId="{CC54388F-768E-7115-5649-54BC9172BFC4}"/>
          </ac:spMkLst>
        </pc:spChg>
        <pc:spChg chg="mod">
          <ac:chgData name="Jens Kaas Benner" userId="c2a75281-81f5-4f9c-ba6d-fdb03daaf822" providerId="ADAL" clId="{AE8B48FD-DA59-614C-94CA-6C0117FCF33E}" dt="2022-05-31T06:30:10.297" v="1222" actId="207"/>
          <ac:spMkLst>
            <pc:docMk/>
            <pc:sldMk cId="3414744311" sldId="1842"/>
            <ac:spMk id="13" creationId="{346C18AD-FE23-40E0-51AF-0E71B497C57F}"/>
          </ac:spMkLst>
        </pc:spChg>
        <pc:spChg chg="add mod">
          <ac:chgData name="Jens Kaas Benner" userId="c2a75281-81f5-4f9c-ba6d-fdb03daaf822" providerId="ADAL" clId="{AE8B48FD-DA59-614C-94CA-6C0117FCF33E}" dt="2022-05-31T06:28:42.337" v="1211" actId="1036"/>
          <ac:spMkLst>
            <pc:docMk/>
            <pc:sldMk cId="3414744311" sldId="1842"/>
            <ac:spMk id="22" creationId="{C22FCEC8-31A9-3534-D9D2-D6EC9FF157D3}"/>
          </ac:spMkLst>
        </pc:spChg>
        <pc:spChg chg="add mod">
          <ac:chgData name="Jens Kaas Benner" userId="c2a75281-81f5-4f9c-ba6d-fdb03daaf822" providerId="ADAL" clId="{AE8B48FD-DA59-614C-94CA-6C0117FCF33E}" dt="2022-05-31T06:28:42.337" v="1211" actId="1036"/>
          <ac:spMkLst>
            <pc:docMk/>
            <pc:sldMk cId="3414744311" sldId="1842"/>
            <ac:spMk id="23" creationId="{0C31C5A8-FAD1-3F1A-91C1-CF986C911570}"/>
          </ac:spMkLst>
        </pc:spChg>
        <pc:grpChg chg="add del">
          <ac:chgData name="Jens Kaas Benner" userId="c2a75281-81f5-4f9c-ba6d-fdb03daaf822" providerId="ADAL" clId="{AE8B48FD-DA59-614C-94CA-6C0117FCF33E}" dt="2022-05-31T06:31:05.918" v="1239" actId="21"/>
          <ac:grpSpMkLst>
            <pc:docMk/>
            <pc:sldMk cId="3414744311" sldId="1842"/>
            <ac:grpSpMk id="5" creationId="{90FA3E6D-3E82-2674-6D96-DC7DF0250ACC}"/>
          </ac:grpSpMkLst>
        </pc:grpChg>
        <pc:picChg chg="add mod">
          <ac:chgData name="Jens Kaas Benner" userId="c2a75281-81f5-4f9c-ba6d-fdb03daaf822" providerId="ADAL" clId="{AE8B48FD-DA59-614C-94CA-6C0117FCF33E}" dt="2022-05-31T06:31:24.523" v="1248" actId="1076"/>
          <ac:picMkLst>
            <pc:docMk/>
            <pc:sldMk cId="3414744311" sldId="1842"/>
            <ac:picMk id="6" creationId="{302FBB6E-CA40-33F0-A16B-8CD67F16E179}"/>
          </ac:picMkLst>
        </pc:picChg>
        <pc:picChg chg="add del">
          <ac:chgData name="Jens Kaas Benner" userId="c2a75281-81f5-4f9c-ba6d-fdb03daaf822" providerId="ADAL" clId="{AE8B48FD-DA59-614C-94CA-6C0117FCF33E}" dt="2022-05-31T06:28:36.815" v="1208" actId="478"/>
          <ac:picMkLst>
            <pc:docMk/>
            <pc:sldMk cId="3414744311" sldId="1842"/>
            <ac:picMk id="16" creationId="{0F4A3088-DDE2-4815-9923-64B729388398}"/>
          </ac:picMkLst>
        </pc:picChg>
        <pc:picChg chg="add del">
          <ac:chgData name="Jens Kaas Benner" userId="c2a75281-81f5-4f9c-ba6d-fdb03daaf822" providerId="ADAL" clId="{AE8B48FD-DA59-614C-94CA-6C0117FCF33E}" dt="2022-05-31T06:28:36.815" v="1208" actId="478"/>
          <ac:picMkLst>
            <pc:docMk/>
            <pc:sldMk cId="3414744311" sldId="1842"/>
            <ac:picMk id="17" creationId="{F3703083-2A26-3812-BA31-939FD9A7E338}"/>
          </ac:picMkLst>
        </pc:picChg>
        <pc:picChg chg="del">
          <ac:chgData name="Jens Kaas Benner" userId="c2a75281-81f5-4f9c-ba6d-fdb03daaf822" providerId="ADAL" clId="{AE8B48FD-DA59-614C-94CA-6C0117FCF33E}" dt="2022-05-31T06:29:46.033" v="1214" actId="478"/>
          <ac:picMkLst>
            <pc:docMk/>
            <pc:sldMk cId="3414744311" sldId="1842"/>
            <ac:picMk id="21" creationId="{7BB080E6-44F0-D63E-665D-56B3F69C64A9}"/>
          </ac:picMkLst>
        </pc:picChg>
        <pc:picChg chg="add mod">
          <ac:chgData name="Jens Kaas Benner" userId="c2a75281-81f5-4f9c-ba6d-fdb03daaf822" providerId="ADAL" clId="{AE8B48FD-DA59-614C-94CA-6C0117FCF33E}" dt="2022-05-31T06:30:59.863" v="1237" actId="12788"/>
          <ac:picMkLst>
            <pc:docMk/>
            <pc:sldMk cId="3414744311" sldId="1842"/>
            <ac:picMk id="24" creationId="{2D654CA7-B112-33B1-2CDC-498C7AFA7949}"/>
          </ac:picMkLst>
        </pc:picChg>
        <pc:picChg chg="add del mod">
          <ac:chgData name="Jens Kaas Benner" userId="c2a75281-81f5-4f9c-ba6d-fdb03daaf822" providerId="ADAL" clId="{AE8B48FD-DA59-614C-94CA-6C0117FCF33E}" dt="2022-05-31T06:30:35.242" v="1227" actId="21"/>
          <ac:picMkLst>
            <pc:docMk/>
            <pc:sldMk cId="3414744311" sldId="1842"/>
            <ac:picMk id="5122" creationId="{3CB2A98E-9370-1E6A-29ED-D441BC0C725E}"/>
          </ac:picMkLst>
        </pc:picChg>
        <pc:cxnChg chg="mod">
          <ac:chgData name="Jens Kaas Benner" userId="c2a75281-81f5-4f9c-ba6d-fdb03daaf822" providerId="ADAL" clId="{AE8B48FD-DA59-614C-94CA-6C0117FCF33E}" dt="2022-05-31T06:31:28.981" v="1259" actId="1038"/>
          <ac:cxnSpMkLst>
            <pc:docMk/>
            <pc:sldMk cId="3414744311" sldId="1842"/>
            <ac:cxnSpMk id="18" creationId="{141BE29C-C87B-AF07-A83D-6D5A1C67FF00}"/>
          </ac:cxnSpMkLst>
        </pc:cxnChg>
        <pc:cxnChg chg="mod">
          <ac:chgData name="Jens Kaas Benner" userId="c2a75281-81f5-4f9c-ba6d-fdb03daaf822" providerId="ADAL" clId="{AE8B48FD-DA59-614C-94CA-6C0117FCF33E}" dt="2022-05-31T06:31:28.981" v="1259" actId="1038"/>
          <ac:cxnSpMkLst>
            <pc:docMk/>
            <pc:sldMk cId="3414744311" sldId="1842"/>
            <ac:cxnSpMk id="19" creationId="{181B203D-E5E2-90DA-C3C0-FCF68F1EB322}"/>
          </ac:cxnSpMkLst>
        </pc:cxnChg>
        <pc:cxnChg chg="mod">
          <ac:chgData name="Jens Kaas Benner" userId="c2a75281-81f5-4f9c-ba6d-fdb03daaf822" providerId="ADAL" clId="{AE8B48FD-DA59-614C-94CA-6C0117FCF33E}" dt="2022-05-31T06:31:28.981" v="1259" actId="1038"/>
          <ac:cxnSpMkLst>
            <pc:docMk/>
            <pc:sldMk cId="3414744311" sldId="1842"/>
            <ac:cxnSpMk id="20" creationId="{FFB1A414-5FAC-01F1-C8B5-C240E7180BBE}"/>
          </ac:cxnSpMkLst>
        </pc:cxnChg>
      </pc:sldChg>
      <pc:sldChg chg="addSp delSp modSp mod ord">
        <pc:chgData name="Jens Kaas Benner" userId="c2a75281-81f5-4f9c-ba6d-fdb03daaf822" providerId="ADAL" clId="{AE8B48FD-DA59-614C-94CA-6C0117FCF33E}" dt="2022-05-31T06:32:04.229" v="1273" actId="1035"/>
        <pc:sldMkLst>
          <pc:docMk/>
          <pc:sldMk cId="1677039344" sldId="1843"/>
        </pc:sldMkLst>
        <pc:spChg chg="add mod">
          <ac:chgData name="Jens Kaas Benner" userId="c2a75281-81f5-4f9c-ba6d-fdb03daaf822" providerId="ADAL" clId="{AE8B48FD-DA59-614C-94CA-6C0117FCF33E}" dt="2022-05-31T06:24:17.407" v="1177" actId="1076"/>
          <ac:spMkLst>
            <pc:docMk/>
            <pc:sldMk cId="1677039344" sldId="1843"/>
            <ac:spMk id="21" creationId="{EA1221C4-2B5A-EE67-9B04-FA5830658C78}"/>
          </ac:spMkLst>
        </pc:spChg>
        <pc:spChg chg="add mod">
          <ac:chgData name="Jens Kaas Benner" userId="c2a75281-81f5-4f9c-ba6d-fdb03daaf822" providerId="ADAL" clId="{AE8B48FD-DA59-614C-94CA-6C0117FCF33E}" dt="2022-05-31T06:24:20.826" v="1178" actId="1076"/>
          <ac:spMkLst>
            <pc:docMk/>
            <pc:sldMk cId="1677039344" sldId="1843"/>
            <ac:spMk id="22" creationId="{EE2E3FA9-C7E3-10E9-AE32-FD03A48739D4}"/>
          </ac:spMkLst>
        </pc:spChg>
        <pc:picChg chg="del">
          <ac:chgData name="Jens Kaas Benner" userId="c2a75281-81f5-4f9c-ba6d-fdb03daaf822" providerId="ADAL" clId="{AE8B48FD-DA59-614C-94CA-6C0117FCF33E}" dt="2022-05-31T06:24:11.907" v="1175" actId="478"/>
          <ac:picMkLst>
            <pc:docMk/>
            <pc:sldMk cId="1677039344" sldId="1843"/>
            <ac:picMk id="15" creationId="{24C08258-6B66-B818-54C4-774A18B29A5A}"/>
          </ac:picMkLst>
        </pc:picChg>
        <pc:picChg chg="del">
          <ac:chgData name="Jens Kaas Benner" userId="c2a75281-81f5-4f9c-ba6d-fdb03daaf822" providerId="ADAL" clId="{AE8B48FD-DA59-614C-94CA-6C0117FCF33E}" dt="2022-05-31T06:24:11.907" v="1175" actId="478"/>
          <ac:picMkLst>
            <pc:docMk/>
            <pc:sldMk cId="1677039344" sldId="1843"/>
            <ac:picMk id="16" creationId="{9681D9C1-CD46-276F-3C59-5B8C2A3E058C}"/>
          </ac:picMkLst>
        </pc:picChg>
        <pc:picChg chg="del">
          <ac:chgData name="Jens Kaas Benner" userId="c2a75281-81f5-4f9c-ba6d-fdb03daaf822" providerId="ADAL" clId="{AE8B48FD-DA59-614C-94CA-6C0117FCF33E}" dt="2022-05-31T06:32:02.672" v="1270" actId="478"/>
          <ac:picMkLst>
            <pc:docMk/>
            <pc:sldMk cId="1677039344" sldId="1843"/>
            <ac:picMk id="20" creationId="{B2C9C04C-E0E4-0429-D5A6-AB9DC925FFDC}"/>
          </ac:picMkLst>
        </pc:picChg>
        <pc:picChg chg="add mod">
          <ac:chgData name="Jens Kaas Benner" userId="c2a75281-81f5-4f9c-ba6d-fdb03daaf822" providerId="ADAL" clId="{AE8B48FD-DA59-614C-94CA-6C0117FCF33E}" dt="2022-05-31T06:32:04.229" v="1273" actId="1035"/>
          <ac:picMkLst>
            <pc:docMk/>
            <pc:sldMk cId="1677039344" sldId="1843"/>
            <ac:picMk id="26" creationId="{7F99FA09-CED8-F7B2-6BA9-D095B2FADF7F}"/>
          </ac:picMkLst>
        </pc:picChg>
        <pc:cxnChg chg="del">
          <ac:chgData name="Jens Kaas Benner" userId="c2a75281-81f5-4f9c-ba6d-fdb03daaf822" providerId="ADAL" clId="{AE8B48FD-DA59-614C-94CA-6C0117FCF33E}" dt="2022-05-31T06:32:02.672" v="1270" actId="478"/>
          <ac:cxnSpMkLst>
            <pc:docMk/>
            <pc:sldMk cId="1677039344" sldId="1843"/>
            <ac:cxnSpMk id="17" creationId="{992753BA-A7A1-5400-0CDF-775899E2C288}"/>
          </ac:cxnSpMkLst>
        </pc:cxnChg>
        <pc:cxnChg chg="del">
          <ac:chgData name="Jens Kaas Benner" userId="c2a75281-81f5-4f9c-ba6d-fdb03daaf822" providerId="ADAL" clId="{AE8B48FD-DA59-614C-94CA-6C0117FCF33E}" dt="2022-05-31T06:32:02.672" v="1270" actId="478"/>
          <ac:cxnSpMkLst>
            <pc:docMk/>
            <pc:sldMk cId="1677039344" sldId="1843"/>
            <ac:cxnSpMk id="18" creationId="{E9D9A76C-5FEE-1ED7-5001-BCACB29702F5}"/>
          </ac:cxnSpMkLst>
        </pc:cxnChg>
        <pc:cxnChg chg="del">
          <ac:chgData name="Jens Kaas Benner" userId="c2a75281-81f5-4f9c-ba6d-fdb03daaf822" providerId="ADAL" clId="{AE8B48FD-DA59-614C-94CA-6C0117FCF33E}" dt="2022-05-31T06:32:02.672" v="1270" actId="478"/>
          <ac:cxnSpMkLst>
            <pc:docMk/>
            <pc:sldMk cId="1677039344" sldId="1843"/>
            <ac:cxnSpMk id="19" creationId="{7B5B6074-9AED-7144-50BB-5ED0B78D116A}"/>
          </ac:cxnSpMkLst>
        </pc:cxnChg>
        <pc:cxnChg chg="add mod">
          <ac:chgData name="Jens Kaas Benner" userId="c2a75281-81f5-4f9c-ba6d-fdb03daaf822" providerId="ADAL" clId="{AE8B48FD-DA59-614C-94CA-6C0117FCF33E}" dt="2022-05-31T06:32:04.229" v="1273" actId="1035"/>
          <ac:cxnSpMkLst>
            <pc:docMk/>
            <pc:sldMk cId="1677039344" sldId="1843"/>
            <ac:cxnSpMk id="23" creationId="{08ED05C0-B288-3A33-BECF-19A60FBF3332}"/>
          </ac:cxnSpMkLst>
        </pc:cxnChg>
        <pc:cxnChg chg="add mod">
          <ac:chgData name="Jens Kaas Benner" userId="c2a75281-81f5-4f9c-ba6d-fdb03daaf822" providerId="ADAL" clId="{AE8B48FD-DA59-614C-94CA-6C0117FCF33E}" dt="2022-05-31T06:32:04.229" v="1273" actId="1035"/>
          <ac:cxnSpMkLst>
            <pc:docMk/>
            <pc:sldMk cId="1677039344" sldId="1843"/>
            <ac:cxnSpMk id="24" creationId="{1D6F3BBE-3CEB-5EE9-2CF7-544EBC490D52}"/>
          </ac:cxnSpMkLst>
        </pc:cxnChg>
        <pc:cxnChg chg="add mod">
          <ac:chgData name="Jens Kaas Benner" userId="c2a75281-81f5-4f9c-ba6d-fdb03daaf822" providerId="ADAL" clId="{AE8B48FD-DA59-614C-94CA-6C0117FCF33E}" dt="2022-05-31T06:32:04.229" v="1273" actId="1035"/>
          <ac:cxnSpMkLst>
            <pc:docMk/>
            <pc:sldMk cId="1677039344" sldId="1843"/>
            <ac:cxnSpMk id="25" creationId="{6FC9ABA6-E327-2B81-7757-7A9E6326C059}"/>
          </ac:cxnSpMkLst>
        </pc:cxnChg>
      </pc:sldChg>
      <pc:sldChg chg="delSp del mod ord">
        <pc:chgData name="Jens Kaas Benner" userId="c2a75281-81f5-4f9c-ba6d-fdb03daaf822" providerId="ADAL" clId="{AE8B48FD-DA59-614C-94CA-6C0117FCF33E}" dt="2022-05-31T06:24:30.999" v="1182" actId="2696"/>
        <pc:sldMkLst>
          <pc:docMk/>
          <pc:sldMk cId="3410844636" sldId="1844"/>
        </pc:sldMkLst>
        <pc:cxnChg chg="del">
          <ac:chgData name="Jens Kaas Benner" userId="c2a75281-81f5-4f9c-ba6d-fdb03daaf822" providerId="ADAL" clId="{AE8B48FD-DA59-614C-94CA-6C0117FCF33E}" dt="2022-05-31T06:24:27.811" v="1180" actId="21"/>
          <ac:cxnSpMkLst>
            <pc:docMk/>
            <pc:sldMk cId="3410844636" sldId="1844"/>
            <ac:cxnSpMk id="15" creationId="{111FDAC2-ABC5-C4FE-23A1-4E0EF164C849}"/>
          </ac:cxnSpMkLst>
        </pc:cxnChg>
        <pc:cxnChg chg="del">
          <ac:chgData name="Jens Kaas Benner" userId="c2a75281-81f5-4f9c-ba6d-fdb03daaf822" providerId="ADAL" clId="{AE8B48FD-DA59-614C-94CA-6C0117FCF33E}" dt="2022-05-31T06:24:27.811" v="1180" actId="21"/>
          <ac:cxnSpMkLst>
            <pc:docMk/>
            <pc:sldMk cId="3410844636" sldId="1844"/>
            <ac:cxnSpMk id="16" creationId="{F59A3694-5AF7-FA46-8D45-1F10DBE68110}"/>
          </ac:cxnSpMkLst>
        </pc:cxnChg>
      </pc:sldChg>
      <pc:sldChg chg="delSp del">
        <pc:chgData name="Jens Kaas Benner" userId="c2a75281-81f5-4f9c-ba6d-fdb03daaf822" providerId="ADAL" clId="{AE8B48FD-DA59-614C-94CA-6C0117FCF33E}" dt="2022-05-29T13:22:43.331" v="286" actId="2696"/>
        <pc:sldMkLst>
          <pc:docMk/>
          <pc:sldMk cId="1359622250" sldId="1846"/>
        </pc:sldMkLst>
        <pc:picChg chg="del">
          <ac:chgData name="Jens Kaas Benner" userId="c2a75281-81f5-4f9c-ba6d-fdb03daaf822" providerId="ADAL" clId="{AE8B48FD-DA59-614C-94CA-6C0117FCF33E}" dt="2022-05-29T13:16:05.117" v="174" actId="478"/>
          <ac:picMkLst>
            <pc:docMk/>
            <pc:sldMk cId="1359622250" sldId="1846"/>
            <ac:picMk id="4" creationId="{9B3CAF1D-7B03-2A5A-D62A-CBDE95C3FB29}"/>
          </ac:picMkLst>
        </pc:picChg>
      </pc:sldChg>
      <pc:sldChg chg="delSp modSp mod">
        <pc:chgData name="Jens Kaas Benner" userId="c2a75281-81f5-4f9c-ba6d-fdb03daaf822" providerId="ADAL" clId="{AE8B48FD-DA59-614C-94CA-6C0117FCF33E}" dt="2022-05-30T06:14:03.463" v="502" actId="1076"/>
        <pc:sldMkLst>
          <pc:docMk/>
          <pc:sldMk cId="1349289597" sldId="1848"/>
        </pc:sldMkLst>
        <pc:spChg chg="mod">
          <ac:chgData name="Jens Kaas Benner" userId="c2a75281-81f5-4f9c-ba6d-fdb03daaf822" providerId="ADAL" clId="{AE8B48FD-DA59-614C-94CA-6C0117FCF33E}" dt="2022-05-30T06:14:03.463" v="502" actId="1076"/>
          <ac:spMkLst>
            <pc:docMk/>
            <pc:sldMk cId="1349289597" sldId="1848"/>
            <ac:spMk id="2" creationId="{9A82364E-8892-67B0-A7F9-4988ED16BDA7}"/>
          </ac:spMkLst>
        </pc:spChg>
        <pc:spChg chg="del">
          <ac:chgData name="Jens Kaas Benner" userId="c2a75281-81f5-4f9c-ba6d-fdb03daaf822" providerId="ADAL" clId="{AE8B48FD-DA59-614C-94CA-6C0117FCF33E}" dt="2022-05-30T06:13:50.111" v="479" actId="478"/>
          <ac:spMkLst>
            <pc:docMk/>
            <pc:sldMk cId="1349289597" sldId="1848"/>
            <ac:spMk id="3" creationId="{9F3AC16F-0207-085E-DE0D-6521900304D4}"/>
          </ac:spMkLst>
        </pc:spChg>
      </pc:sldChg>
      <pc:sldChg chg="del ord">
        <pc:chgData name="Jens Kaas Benner" userId="c2a75281-81f5-4f9c-ba6d-fdb03daaf822" providerId="ADAL" clId="{AE8B48FD-DA59-614C-94CA-6C0117FCF33E}" dt="2022-05-30T07:15:57.823" v="911" actId="2696"/>
        <pc:sldMkLst>
          <pc:docMk/>
          <pc:sldMk cId="3832847120" sldId="1852"/>
        </pc:sldMkLst>
      </pc:sldChg>
      <pc:sldChg chg="del ord">
        <pc:chgData name="Jens Kaas Benner" userId="c2a75281-81f5-4f9c-ba6d-fdb03daaf822" providerId="ADAL" clId="{AE8B48FD-DA59-614C-94CA-6C0117FCF33E}" dt="2022-05-30T07:15:57.823" v="911" actId="2696"/>
        <pc:sldMkLst>
          <pc:docMk/>
          <pc:sldMk cId="2505013158" sldId="1853"/>
        </pc:sldMkLst>
      </pc:sldChg>
      <pc:sldChg chg="del ord">
        <pc:chgData name="Jens Kaas Benner" userId="c2a75281-81f5-4f9c-ba6d-fdb03daaf822" providerId="ADAL" clId="{AE8B48FD-DA59-614C-94CA-6C0117FCF33E}" dt="2022-05-30T07:15:57.823" v="911" actId="2696"/>
        <pc:sldMkLst>
          <pc:docMk/>
          <pc:sldMk cId="2779875482" sldId="1854"/>
        </pc:sldMkLst>
      </pc:sldChg>
      <pc:sldChg chg="addSp delSp modSp del mod ord">
        <pc:chgData name="Jens Kaas Benner" userId="c2a75281-81f5-4f9c-ba6d-fdb03daaf822" providerId="ADAL" clId="{AE8B48FD-DA59-614C-94CA-6C0117FCF33E}" dt="2022-05-30T07:15:57.823" v="911" actId="2696"/>
        <pc:sldMkLst>
          <pc:docMk/>
          <pc:sldMk cId="249331109" sldId="1855"/>
        </pc:sldMkLst>
        <pc:spChg chg="del">
          <ac:chgData name="Jens Kaas Benner" userId="c2a75281-81f5-4f9c-ba6d-fdb03daaf822" providerId="ADAL" clId="{AE8B48FD-DA59-614C-94CA-6C0117FCF33E}" dt="2022-05-29T13:26:13.990" v="325" actId="478"/>
          <ac:spMkLst>
            <pc:docMk/>
            <pc:sldMk cId="249331109" sldId="1855"/>
            <ac:spMk id="15" creationId="{D196D04D-49F3-E229-D217-661D7C89E82D}"/>
          </ac:spMkLst>
        </pc:spChg>
        <pc:spChg chg="add del mod">
          <ac:chgData name="Jens Kaas Benner" userId="c2a75281-81f5-4f9c-ba6d-fdb03daaf822" providerId="ADAL" clId="{AE8B48FD-DA59-614C-94CA-6C0117FCF33E}" dt="2022-05-29T13:27:43.786" v="396" actId="478"/>
          <ac:spMkLst>
            <pc:docMk/>
            <pc:sldMk cId="249331109" sldId="1855"/>
            <ac:spMk id="16" creationId="{1414A2F9-1712-8B35-63E3-EF4B9346363B}"/>
          </ac:spMkLst>
        </pc:spChg>
        <pc:spChg chg="add mod">
          <ac:chgData name="Jens Kaas Benner" userId="c2a75281-81f5-4f9c-ba6d-fdb03daaf822" providerId="ADAL" clId="{AE8B48FD-DA59-614C-94CA-6C0117FCF33E}" dt="2022-05-29T13:27:49.541" v="397"/>
          <ac:spMkLst>
            <pc:docMk/>
            <pc:sldMk cId="249331109" sldId="1855"/>
            <ac:spMk id="22" creationId="{688055DF-588C-B9F0-B0B5-992FD1CDE918}"/>
          </ac:spMkLst>
        </pc:spChg>
        <pc:picChg chg="del">
          <ac:chgData name="Jens Kaas Benner" userId="c2a75281-81f5-4f9c-ba6d-fdb03daaf822" providerId="ADAL" clId="{AE8B48FD-DA59-614C-94CA-6C0117FCF33E}" dt="2022-05-29T13:26:13.990" v="325" actId="478"/>
          <ac:picMkLst>
            <pc:docMk/>
            <pc:sldMk cId="249331109" sldId="1855"/>
            <ac:picMk id="13" creationId="{4E1075C5-6121-6992-D802-AF12C80B9867}"/>
          </ac:picMkLst>
        </pc:picChg>
        <pc:picChg chg="add del mod">
          <ac:chgData name="Jens Kaas Benner" userId="c2a75281-81f5-4f9c-ba6d-fdb03daaf822" providerId="ADAL" clId="{AE8B48FD-DA59-614C-94CA-6C0117FCF33E}" dt="2022-05-29T13:27:40.297" v="394" actId="478"/>
          <ac:picMkLst>
            <pc:docMk/>
            <pc:sldMk cId="249331109" sldId="1855"/>
            <ac:picMk id="14" creationId="{96C4661B-91FB-D2FC-F68C-97F3FAE3244C}"/>
          </ac:picMkLst>
        </pc:picChg>
        <pc:picChg chg="add mod">
          <ac:chgData name="Jens Kaas Benner" userId="c2a75281-81f5-4f9c-ba6d-fdb03daaf822" providerId="ADAL" clId="{AE8B48FD-DA59-614C-94CA-6C0117FCF33E}" dt="2022-05-29T13:27:40.610" v="395"/>
          <ac:picMkLst>
            <pc:docMk/>
            <pc:sldMk cId="249331109" sldId="1855"/>
            <ac:picMk id="18" creationId="{3AA4AA25-D460-81DF-D269-0A4B9BADC15E}"/>
          </ac:picMkLst>
        </pc:picChg>
        <pc:cxnChg chg="add mod">
          <ac:chgData name="Jens Kaas Benner" userId="c2a75281-81f5-4f9c-ba6d-fdb03daaf822" providerId="ADAL" clId="{AE8B48FD-DA59-614C-94CA-6C0117FCF33E}" dt="2022-05-29T13:26:41.129" v="371" actId="1076"/>
          <ac:cxnSpMkLst>
            <pc:docMk/>
            <pc:sldMk cId="249331109" sldId="1855"/>
            <ac:cxnSpMk id="17" creationId="{8947403C-54F9-BB98-6759-A71800871006}"/>
          </ac:cxnSpMkLst>
        </pc:cxnChg>
        <pc:cxnChg chg="add del">
          <ac:chgData name="Jens Kaas Benner" userId="c2a75281-81f5-4f9c-ba6d-fdb03daaf822" providerId="ADAL" clId="{AE8B48FD-DA59-614C-94CA-6C0117FCF33E}" dt="2022-05-29T13:26:37.550" v="369" actId="478"/>
          <ac:cxnSpMkLst>
            <pc:docMk/>
            <pc:sldMk cId="249331109" sldId="1855"/>
            <ac:cxnSpMk id="27" creationId="{857523A9-722E-C4DE-0841-76AE962E21A2}"/>
          </ac:cxnSpMkLst>
        </pc:cxnChg>
        <pc:cxnChg chg="del">
          <ac:chgData name="Jens Kaas Benner" userId="c2a75281-81f5-4f9c-ba6d-fdb03daaf822" providerId="ADAL" clId="{AE8B48FD-DA59-614C-94CA-6C0117FCF33E}" dt="2022-05-29T13:26:13.990" v="325" actId="478"/>
          <ac:cxnSpMkLst>
            <pc:docMk/>
            <pc:sldMk cId="249331109" sldId="1855"/>
            <ac:cxnSpMk id="31" creationId="{D0930B37-2D8D-4467-0EF7-8868A862933E}"/>
          </ac:cxnSpMkLst>
        </pc:cxnChg>
      </pc:sldChg>
      <pc:sldChg chg="del">
        <pc:chgData name="Jens Kaas Benner" userId="c2a75281-81f5-4f9c-ba6d-fdb03daaf822" providerId="ADAL" clId="{AE8B48FD-DA59-614C-94CA-6C0117FCF33E}" dt="2022-05-29T13:27:58.743" v="398" actId="2696"/>
        <pc:sldMkLst>
          <pc:docMk/>
          <pc:sldMk cId="2970874938" sldId="1856"/>
        </pc:sldMkLst>
      </pc:sldChg>
      <pc:sldChg chg="del">
        <pc:chgData name="Jens Kaas Benner" userId="c2a75281-81f5-4f9c-ba6d-fdb03daaf822" providerId="ADAL" clId="{AE8B48FD-DA59-614C-94CA-6C0117FCF33E}" dt="2022-05-29T13:22:30.847" v="283" actId="2696"/>
        <pc:sldMkLst>
          <pc:docMk/>
          <pc:sldMk cId="2168891968" sldId="1860"/>
        </pc:sldMkLst>
      </pc:sldChg>
      <pc:sldChg chg="addSp delSp modSp mod">
        <pc:chgData name="Jens Kaas Benner" userId="c2a75281-81f5-4f9c-ba6d-fdb03daaf822" providerId="ADAL" clId="{AE8B48FD-DA59-614C-94CA-6C0117FCF33E}" dt="2022-05-30T06:45:37.357" v="678" actId="1076"/>
        <pc:sldMkLst>
          <pc:docMk/>
          <pc:sldMk cId="1955366772" sldId="1861"/>
        </pc:sldMkLst>
        <pc:spChg chg="mod">
          <ac:chgData name="Jens Kaas Benner" userId="c2a75281-81f5-4f9c-ba6d-fdb03daaf822" providerId="ADAL" clId="{AE8B48FD-DA59-614C-94CA-6C0117FCF33E}" dt="2022-05-30T06:40:13.835" v="677" actId="14100"/>
          <ac:spMkLst>
            <pc:docMk/>
            <pc:sldMk cId="1955366772" sldId="1861"/>
            <ac:spMk id="13" creationId="{0CCD16C3-5D76-7A6A-CF5C-8F07AC994E25}"/>
          </ac:spMkLst>
        </pc:spChg>
        <pc:picChg chg="add mod">
          <ac:chgData name="Jens Kaas Benner" userId="c2a75281-81f5-4f9c-ba6d-fdb03daaf822" providerId="ADAL" clId="{AE8B48FD-DA59-614C-94CA-6C0117FCF33E}" dt="2022-05-30T06:45:37.357" v="678" actId="1076"/>
          <ac:picMkLst>
            <pc:docMk/>
            <pc:sldMk cId="1955366772" sldId="1861"/>
            <ac:picMk id="3" creationId="{2DF45952-557C-F710-072E-FF9D577B70DB}"/>
          </ac:picMkLst>
        </pc:picChg>
        <pc:picChg chg="del">
          <ac:chgData name="Jens Kaas Benner" userId="c2a75281-81f5-4f9c-ba6d-fdb03daaf822" providerId="ADAL" clId="{AE8B48FD-DA59-614C-94CA-6C0117FCF33E}" dt="2022-05-30T06:37:50.345" v="647" actId="478"/>
          <ac:picMkLst>
            <pc:docMk/>
            <pc:sldMk cId="1955366772" sldId="1861"/>
            <ac:picMk id="11" creationId="{80A73583-C54E-C172-252A-A78164833068}"/>
          </ac:picMkLst>
        </pc:picChg>
        <pc:picChg chg="mod">
          <ac:chgData name="Jens Kaas Benner" userId="c2a75281-81f5-4f9c-ba6d-fdb03daaf822" providerId="ADAL" clId="{AE8B48FD-DA59-614C-94CA-6C0117FCF33E}" dt="2022-05-30T06:40:10.516" v="676" actId="1076"/>
          <ac:picMkLst>
            <pc:docMk/>
            <pc:sldMk cId="1955366772" sldId="1861"/>
            <ac:picMk id="4098" creationId="{CC35FB7E-BD25-5A46-9F11-6E01B3789979}"/>
          </ac:picMkLst>
        </pc:picChg>
        <pc:picChg chg="add del mod">
          <ac:chgData name="Jens Kaas Benner" userId="c2a75281-81f5-4f9c-ba6d-fdb03daaf822" providerId="ADAL" clId="{AE8B48FD-DA59-614C-94CA-6C0117FCF33E}" dt="2022-05-30T06:39:39.983" v="655" actId="478"/>
          <ac:picMkLst>
            <pc:docMk/>
            <pc:sldMk cId="1955366772" sldId="1861"/>
            <ac:picMk id="7170" creationId="{F59D3FC6-2CCC-9263-7304-74711151DCC4}"/>
          </ac:picMkLst>
        </pc:picChg>
        <pc:picChg chg="add del mod">
          <ac:chgData name="Jens Kaas Benner" userId="c2a75281-81f5-4f9c-ba6d-fdb03daaf822" providerId="ADAL" clId="{AE8B48FD-DA59-614C-94CA-6C0117FCF33E}" dt="2022-05-30T06:37:52.774" v="650"/>
          <ac:picMkLst>
            <pc:docMk/>
            <pc:sldMk cId="1955366772" sldId="1861"/>
            <ac:picMk id="7172" creationId="{529DA6B4-4266-1FA9-FF60-920815EECCC4}"/>
          </ac:picMkLst>
        </pc:picChg>
        <pc:cxnChg chg="mod">
          <ac:chgData name="Jens Kaas Benner" userId="c2a75281-81f5-4f9c-ba6d-fdb03daaf822" providerId="ADAL" clId="{AE8B48FD-DA59-614C-94CA-6C0117FCF33E}" dt="2022-05-30T06:39:56.655" v="673" actId="1037"/>
          <ac:cxnSpMkLst>
            <pc:docMk/>
            <pc:sldMk cId="1955366772" sldId="1861"/>
            <ac:cxnSpMk id="12" creationId="{6F372C25-8F02-A6EC-9E24-BF36CE3EAA50}"/>
          </ac:cxnSpMkLst>
        </pc:cxnChg>
      </pc:sldChg>
      <pc:sldChg chg="del">
        <pc:chgData name="Jens Kaas Benner" userId="c2a75281-81f5-4f9c-ba6d-fdb03daaf822" providerId="ADAL" clId="{AE8B48FD-DA59-614C-94CA-6C0117FCF33E}" dt="2022-05-29T12:18:58.691" v="1" actId="2696"/>
        <pc:sldMkLst>
          <pc:docMk/>
          <pc:sldMk cId="1945972931" sldId="1862"/>
        </pc:sldMkLst>
      </pc:sldChg>
      <pc:sldChg chg="del">
        <pc:chgData name="Jens Kaas Benner" userId="c2a75281-81f5-4f9c-ba6d-fdb03daaf822" providerId="ADAL" clId="{AE8B48FD-DA59-614C-94CA-6C0117FCF33E}" dt="2022-05-29T12:18:58.691" v="1" actId="2696"/>
        <pc:sldMkLst>
          <pc:docMk/>
          <pc:sldMk cId="219702018" sldId="1863"/>
        </pc:sldMkLst>
      </pc:sldChg>
      <pc:sldChg chg="del">
        <pc:chgData name="Jens Kaas Benner" userId="c2a75281-81f5-4f9c-ba6d-fdb03daaf822" providerId="ADAL" clId="{AE8B48FD-DA59-614C-94CA-6C0117FCF33E}" dt="2022-05-29T12:18:58.691" v="1" actId="2696"/>
        <pc:sldMkLst>
          <pc:docMk/>
          <pc:sldMk cId="1976988704" sldId="1864"/>
        </pc:sldMkLst>
      </pc:sldChg>
      <pc:sldChg chg="addSp modSp mod">
        <pc:chgData name="Jens Kaas Benner" userId="c2a75281-81f5-4f9c-ba6d-fdb03daaf822" providerId="ADAL" clId="{AE8B48FD-DA59-614C-94CA-6C0117FCF33E}" dt="2022-05-30T07:26:22.237" v="995" actId="1076"/>
        <pc:sldMkLst>
          <pc:docMk/>
          <pc:sldMk cId="2175279863" sldId="1870"/>
        </pc:sldMkLst>
        <pc:spChg chg="add mod">
          <ac:chgData name="Jens Kaas Benner" userId="c2a75281-81f5-4f9c-ba6d-fdb03daaf822" providerId="ADAL" clId="{AE8B48FD-DA59-614C-94CA-6C0117FCF33E}" dt="2022-05-30T07:26:22.237" v="995" actId="1076"/>
          <ac:spMkLst>
            <pc:docMk/>
            <pc:sldMk cId="2175279863" sldId="1870"/>
            <ac:spMk id="3" creationId="{D1E17B9D-5633-30A8-3E0E-7DAE0E6E442A}"/>
          </ac:spMkLst>
        </pc:spChg>
        <pc:picChg chg="mod">
          <ac:chgData name="Jens Kaas Benner" userId="c2a75281-81f5-4f9c-ba6d-fdb03daaf822" providerId="ADAL" clId="{AE8B48FD-DA59-614C-94CA-6C0117FCF33E}" dt="2022-05-30T07:26:22.237" v="995" actId="1076"/>
          <ac:picMkLst>
            <pc:docMk/>
            <pc:sldMk cId="2175279863" sldId="1870"/>
            <ac:picMk id="16" creationId="{F0A9F987-518B-8EF9-9309-42DB7B5FCD6C}"/>
          </ac:picMkLst>
        </pc:picChg>
        <pc:picChg chg="mod">
          <ac:chgData name="Jens Kaas Benner" userId="c2a75281-81f5-4f9c-ba6d-fdb03daaf822" providerId="ADAL" clId="{AE8B48FD-DA59-614C-94CA-6C0117FCF33E}" dt="2022-05-30T07:22:47.987" v="986" actId="1076"/>
          <ac:picMkLst>
            <pc:docMk/>
            <pc:sldMk cId="2175279863" sldId="1870"/>
            <ac:picMk id="27" creationId="{09B4FC15-7677-28E9-519D-C09703761C60}"/>
          </ac:picMkLst>
        </pc:picChg>
      </pc:sldChg>
      <pc:sldChg chg="ord">
        <pc:chgData name="Jens Kaas Benner" userId="c2a75281-81f5-4f9c-ba6d-fdb03daaf822" providerId="ADAL" clId="{AE8B48FD-DA59-614C-94CA-6C0117FCF33E}" dt="2022-05-30T06:17:59.228" v="503" actId="20578"/>
        <pc:sldMkLst>
          <pc:docMk/>
          <pc:sldMk cId="2837036632" sldId="1872"/>
        </pc:sldMkLst>
      </pc:sldChg>
      <pc:sldChg chg="del">
        <pc:chgData name="Jens Kaas Benner" userId="c2a75281-81f5-4f9c-ba6d-fdb03daaf822" providerId="ADAL" clId="{AE8B48FD-DA59-614C-94CA-6C0117FCF33E}" dt="2022-05-30T07:15:01.883" v="910" actId="2696"/>
        <pc:sldMkLst>
          <pc:docMk/>
          <pc:sldMk cId="579086911" sldId="1873"/>
        </pc:sldMkLst>
      </pc:sldChg>
      <pc:sldChg chg="del">
        <pc:chgData name="Jens Kaas Benner" userId="c2a75281-81f5-4f9c-ba6d-fdb03daaf822" providerId="ADAL" clId="{AE8B48FD-DA59-614C-94CA-6C0117FCF33E}" dt="2022-05-29T13:18:44.103" v="177" actId="2696"/>
        <pc:sldMkLst>
          <pc:docMk/>
          <pc:sldMk cId="3965250677" sldId="1874"/>
        </pc:sldMkLst>
      </pc:sldChg>
      <pc:sldChg chg="del">
        <pc:chgData name="Jens Kaas Benner" userId="c2a75281-81f5-4f9c-ba6d-fdb03daaf822" providerId="ADAL" clId="{AE8B48FD-DA59-614C-94CA-6C0117FCF33E}" dt="2022-05-30T07:11:12.153" v="897" actId="2696"/>
        <pc:sldMkLst>
          <pc:docMk/>
          <pc:sldMk cId="2828231812" sldId="1875"/>
        </pc:sldMkLst>
      </pc:sldChg>
      <pc:sldChg chg="del">
        <pc:chgData name="Jens Kaas Benner" userId="c2a75281-81f5-4f9c-ba6d-fdb03daaf822" providerId="ADAL" clId="{AE8B48FD-DA59-614C-94CA-6C0117FCF33E}" dt="2022-05-29T13:18:44.103" v="177" actId="2696"/>
        <pc:sldMkLst>
          <pc:docMk/>
          <pc:sldMk cId="221121302" sldId="1876"/>
        </pc:sldMkLst>
      </pc:sldChg>
      <pc:sldChg chg="del">
        <pc:chgData name="Jens Kaas Benner" userId="c2a75281-81f5-4f9c-ba6d-fdb03daaf822" providerId="ADAL" clId="{AE8B48FD-DA59-614C-94CA-6C0117FCF33E}" dt="2022-05-29T13:18:44.103" v="177" actId="2696"/>
        <pc:sldMkLst>
          <pc:docMk/>
          <pc:sldMk cId="2346914466" sldId="1877"/>
        </pc:sldMkLst>
      </pc:sldChg>
      <pc:sldChg chg="add del">
        <pc:chgData name="Jens Kaas Benner" userId="c2a75281-81f5-4f9c-ba6d-fdb03daaf822" providerId="ADAL" clId="{AE8B48FD-DA59-614C-94CA-6C0117FCF33E}" dt="2022-05-29T13:10:52.700" v="123" actId="2696"/>
        <pc:sldMkLst>
          <pc:docMk/>
          <pc:sldMk cId="294340935" sldId="1878"/>
        </pc:sldMkLst>
      </pc:sldChg>
      <pc:sldChg chg="addSp delSp modSp new del mod">
        <pc:chgData name="Jens Kaas Benner" userId="c2a75281-81f5-4f9c-ba6d-fdb03daaf822" providerId="ADAL" clId="{AE8B48FD-DA59-614C-94CA-6C0117FCF33E}" dt="2022-05-29T12:35:58.570" v="50" actId="2696"/>
        <pc:sldMkLst>
          <pc:docMk/>
          <pc:sldMk cId="1571272286" sldId="1878"/>
        </pc:sldMkLst>
        <pc:spChg chg="del">
          <ac:chgData name="Jens Kaas Benner" userId="c2a75281-81f5-4f9c-ba6d-fdb03daaf822" providerId="ADAL" clId="{AE8B48FD-DA59-614C-94CA-6C0117FCF33E}" dt="2022-05-29T12:19:26.373" v="3" actId="478"/>
          <ac:spMkLst>
            <pc:docMk/>
            <pc:sldMk cId="1571272286" sldId="1878"/>
            <ac:spMk id="2" creationId="{F0E95759-9541-B9C1-8583-F4B6A8A295F6}"/>
          </ac:spMkLst>
        </pc:spChg>
        <pc:spChg chg="del">
          <ac:chgData name="Jens Kaas Benner" userId="c2a75281-81f5-4f9c-ba6d-fdb03daaf822" providerId="ADAL" clId="{AE8B48FD-DA59-614C-94CA-6C0117FCF33E}" dt="2022-05-29T12:19:26.373" v="3" actId="478"/>
          <ac:spMkLst>
            <pc:docMk/>
            <pc:sldMk cId="1571272286" sldId="1878"/>
            <ac:spMk id="3" creationId="{C296485C-721A-A839-D773-D6D95BB5D61D}"/>
          </ac:spMkLst>
        </pc:spChg>
        <pc:spChg chg="add del">
          <ac:chgData name="Jens Kaas Benner" userId="c2a75281-81f5-4f9c-ba6d-fdb03daaf822" providerId="ADAL" clId="{AE8B48FD-DA59-614C-94CA-6C0117FCF33E}" dt="2022-05-29T12:20:36.201" v="5" actId="478"/>
          <ac:spMkLst>
            <pc:docMk/>
            <pc:sldMk cId="1571272286" sldId="1878"/>
            <ac:spMk id="5" creationId="{2B259E49-64FF-FD03-108F-29B0074E563C}"/>
          </ac:spMkLst>
        </pc:spChg>
        <pc:spChg chg="add del">
          <ac:chgData name="Jens Kaas Benner" userId="c2a75281-81f5-4f9c-ba6d-fdb03daaf822" providerId="ADAL" clId="{AE8B48FD-DA59-614C-94CA-6C0117FCF33E}" dt="2022-05-29T12:28:37.430" v="29" actId="478"/>
          <ac:spMkLst>
            <pc:docMk/>
            <pc:sldMk cId="1571272286" sldId="1878"/>
            <ac:spMk id="8" creationId="{A86584FD-8E05-FA7A-99A0-14E06C74926D}"/>
          </ac:spMkLst>
        </pc:spChg>
        <pc:picChg chg="add del mod">
          <ac:chgData name="Jens Kaas Benner" userId="c2a75281-81f5-4f9c-ba6d-fdb03daaf822" providerId="ADAL" clId="{AE8B48FD-DA59-614C-94CA-6C0117FCF33E}" dt="2022-05-29T12:27:29.598" v="27" actId="478"/>
          <ac:picMkLst>
            <pc:docMk/>
            <pc:sldMk cId="1571272286" sldId="1878"/>
            <ac:picMk id="7" creationId="{68C809C6-AC42-FC43-F395-DDC9B2347C81}"/>
          </ac:picMkLst>
        </pc:picChg>
        <pc:picChg chg="add mod">
          <ac:chgData name="Jens Kaas Benner" userId="c2a75281-81f5-4f9c-ba6d-fdb03daaf822" providerId="ADAL" clId="{AE8B48FD-DA59-614C-94CA-6C0117FCF33E}" dt="2022-05-29T12:31:00.538" v="38" actId="1035"/>
          <ac:picMkLst>
            <pc:docMk/>
            <pc:sldMk cId="1571272286" sldId="1878"/>
            <ac:picMk id="10" creationId="{64B72E38-5457-8AD2-170C-4D276AA724E2}"/>
          </ac:picMkLst>
        </pc:picChg>
        <pc:picChg chg="add del">
          <ac:chgData name="Jens Kaas Benner" userId="c2a75281-81f5-4f9c-ba6d-fdb03daaf822" providerId="ADAL" clId="{AE8B48FD-DA59-614C-94CA-6C0117FCF33E}" dt="2022-05-29T12:29:17.092" v="31" actId="478"/>
          <ac:picMkLst>
            <pc:docMk/>
            <pc:sldMk cId="1571272286" sldId="1878"/>
            <ac:picMk id="1030" creationId="{A616B507-FF85-B829-1498-CAC2A34B7B4B}"/>
          </ac:picMkLst>
        </pc:picChg>
      </pc:sldChg>
      <pc:sldChg chg="add del">
        <pc:chgData name="Jens Kaas Benner" userId="c2a75281-81f5-4f9c-ba6d-fdb03daaf822" providerId="ADAL" clId="{AE8B48FD-DA59-614C-94CA-6C0117FCF33E}" dt="2022-05-29T13:10:52.700" v="123" actId="2696"/>
        <pc:sldMkLst>
          <pc:docMk/>
          <pc:sldMk cId="1769031657" sldId="1879"/>
        </pc:sldMkLst>
      </pc:sldChg>
      <pc:sldChg chg="addSp delSp modSp new del mod ord">
        <pc:chgData name="Jens Kaas Benner" userId="c2a75281-81f5-4f9c-ba6d-fdb03daaf822" providerId="ADAL" clId="{AE8B48FD-DA59-614C-94CA-6C0117FCF33E}" dt="2022-05-29T12:35:58.570" v="50" actId="2696"/>
        <pc:sldMkLst>
          <pc:docMk/>
          <pc:sldMk cId="3631232842" sldId="1879"/>
        </pc:sldMkLst>
        <pc:spChg chg="del">
          <ac:chgData name="Jens Kaas Benner" userId="c2a75281-81f5-4f9c-ba6d-fdb03daaf822" providerId="ADAL" clId="{AE8B48FD-DA59-614C-94CA-6C0117FCF33E}" dt="2022-05-29T12:23:20.194" v="12" actId="478"/>
          <ac:spMkLst>
            <pc:docMk/>
            <pc:sldMk cId="3631232842" sldId="1879"/>
            <ac:spMk id="2" creationId="{BA8C70EF-D3CF-5EDD-C70D-F2D0849E45F9}"/>
          </ac:spMkLst>
        </pc:spChg>
        <pc:spChg chg="del">
          <ac:chgData name="Jens Kaas Benner" userId="c2a75281-81f5-4f9c-ba6d-fdb03daaf822" providerId="ADAL" clId="{AE8B48FD-DA59-614C-94CA-6C0117FCF33E}" dt="2022-05-29T12:23:20.194" v="12" actId="478"/>
          <ac:spMkLst>
            <pc:docMk/>
            <pc:sldMk cId="3631232842" sldId="1879"/>
            <ac:spMk id="3" creationId="{4499D3AF-828F-F6A7-2486-A00D4F18D18D}"/>
          </ac:spMkLst>
        </pc:spChg>
        <pc:spChg chg="add del">
          <ac:chgData name="Jens Kaas Benner" userId="c2a75281-81f5-4f9c-ba6d-fdb03daaf822" providerId="ADAL" clId="{AE8B48FD-DA59-614C-94CA-6C0117FCF33E}" dt="2022-05-29T12:25:40.335" v="15" actId="478"/>
          <ac:spMkLst>
            <pc:docMk/>
            <pc:sldMk cId="3631232842" sldId="1879"/>
            <ac:spMk id="5" creationId="{3B082404-50D1-0607-9D37-34341A5861B3}"/>
          </ac:spMkLst>
        </pc:spChg>
        <pc:picChg chg="add mod">
          <ac:chgData name="Jens Kaas Benner" userId="c2a75281-81f5-4f9c-ba6d-fdb03daaf822" providerId="ADAL" clId="{AE8B48FD-DA59-614C-94CA-6C0117FCF33E}" dt="2022-05-29T12:26:57.620" v="26" actId="12789"/>
          <ac:picMkLst>
            <pc:docMk/>
            <pc:sldMk cId="3631232842" sldId="1879"/>
            <ac:picMk id="2052" creationId="{1F9AEAD5-8A0D-7D5D-8882-C8BA76E8E9D0}"/>
          </ac:picMkLst>
        </pc:picChg>
      </pc:sldChg>
      <pc:sldChg chg="add del">
        <pc:chgData name="Jens Kaas Benner" userId="c2a75281-81f5-4f9c-ba6d-fdb03daaf822" providerId="ADAL" clId="{AE8B48FD-DA59-614C-94CA-6C0117FCF33E}" dt="2022-05-29T13:10:52.700" v="123" actId="2696"/>
        <pc:sldMkLst>
          <pc:docMk/>
          <pc:sldMk cId="1863006605" sldId="1880"/>
        </pc:sldMkLst>
      </pc:sldChg>
      <pc:sldChg chg="addSp delSp modSp new del mod">
        <pc:chgData name="Jens Kaas Benner" userId="c2a75281-81f5-4f9c-ba6d-fdb03daaf822" providerId="ADAL" clId="{AE8B48FD-DA59-614C-94CA-6C0117FCF33E}" dt="2022-05-29T12:35:58.570" v="50" actId="2696"/>
        <pc:sldMkLst>
          <pc:docMk/>
          <pc:sldMk cId="3748692605" sldId="1880"/>
        </pc:sldMkLst>
        <pc:spChg chg="del">
          <ac:chgData name="Jens Kaas Benner" userId="c2a75281-81f5-4f9c-ba6d-fdb03daaf822" providerId="ADAL" clId="{AE8B48FD-DA59-614C-94CA-6C0117FCF33E}" dt="2022-05-29T12:31:51.166" v="40" actId="478"/>
          <ac:spMkLst>
            <pc:docMk/>
            <pc:sldMk cId="3748692605" sldId="1880"/>
            <ac:spMk id="2" creationId="{CFB91942-73B8-533F-6B72-BA48DCE3B1D0}"/>
          </ac:spMkLst>
        </pc:spChg>
        <pc:spChg chg="del">
          <ac:chgData name="Jens Kaas Benner" userId="c2a75281-81f5-4f9c-ba6d-fdb03daaf822" providerId="ADAL" clId="{AE8B48FD-DA59-614C-94CA-6C0117FCF33E}" dt="2022-05-29T12:31:51.166" v="40" actId="478"/>
          <ac:spMkLst>
            <pc:docMk/>
            <pc:sldMk cId="3748692605" sldId="1880"/>
            <ac:spMk id="3" creationId="{68F861CA-20C3-C138-F2D9-61DCF4E25C54}"/>
          </ac:spMkLst>
        </pc:spChg>
        <pc:picChg chg="add mod">
          <ac:chgData name="Jens Kaas Benner" userId="c2a75281-81f5-4f9c-ba6d-fdb03daaf822" providerId="ADAL" clId="{AE8B48FD-DA59-614C-94CA-6C0117FCF33E}" dt="2022-05-29T12:32:27.182" v="46" actId="27614"/>
          <ac:picMkLst>
            <pc:docMk/>
            <pc:sldMk cId="3748692605" sldId="1880"/>
            <ac:picMk id="6" creationId="{37C006AF-9AF3-9E0D-3285-C051C1BFA71A}"/>
          </ac:picMkLst>
        </pc:picChg>
      </pc:sldChg>
      <pc:sldChg chg="addSp add del ord">
        <pc:chgData name="Jens Kaas Benner" userId="c2a75281-81f5-4f9c-ba6d-fdb03daaf822" providerId="ADAL" clId="{AE8B48FD-DA59-614C-94CA-6C0117FCF33E}" dt="2022-05-29T12:35:58.570" v="50" actId="2696"/>
        <pc:sldMkLst>
          <pc:docMk/>
          <pc:sldMk cId="194717003" sldId="1881"/>
        </pc:sldMkLst>
        <pc:picChg chg="add">
          <ac:chgData name="Jens Kaas Benner" userId="c2a75281-81f5-4f9c-ba6d-fdb03daaf822" providerId="ADAL" clId="{AE8B48FD-DA59-614C-94CA-6C0117FCF33E}" dt="2022-05-29T12:34:42.989" v="47"/>
          <ac:picMkLst>
            <pc:docMk/>
            <pc:sldMk cId="194717003" sldId="1881"/>
            <ac:picMk id="3074" creationId="{22C1548C-0E1A-317E-DA52-2B9F559C62D2}"/>
          </ac:picMkLst>
        </pc:picChg>
      </pc:sldChg>
      <pc:sldChg chg="add del">
        <pc:chgData name="Jens Kaas Benner" userId="c2a75281-81f5-4f9c-ba6d-fdb03daaf822" providerId="ADAL" clId="{AE8B48FD-DA59-614C-94CA-6C0117FCF33E}" dt="2022-05-29T13:10:52.700" v="123" actId="2696"/>
        <pc:sldMkLst>
          <pc:docMk/>
          <pc:sldMk cId="429667641" sldId="1881"/>
        </pc:sldMkLst>
      </pc:sldChg>
      <pc:sldChg chg="add del">
        <pc:chgData name="Jens Kaas Benner" userId="c2a75281-81f5-4f9c-ba6d-fdb03daaf822" providerId="ADAL" clId="{AE8B48FD-DA59-614C-94CA-6C0117FCF33E}" dt="2022-05-29T13:10:52.700" v="123" actId="2696"/>
        <pc:sldMkLst>
          <pc:docMk/>
          <pc:sldMk cId="369807125" sldId="1882"/>
        </pc:sldMkLst>
      </pc:sldChg>
      <pc:sldChg chg="add del ord">
        <pc:chgData name="Jens Kaas Benner" userId="c2a75281-81f5-4f9c-ba6d-fdb03daaf822" providerId="ADAL" clId="{AE8B48FD-DA59-614C-94CA-6C0117FCF33E}" dt="2022-05-29T12:35:58.570" v="50" actId="2696"/>
        <pc:sldMkLst>
          <pc:docMk/>
          <pc:sldMk cId="3967749745" sldId="1882"/>
        </pc:sldMkLst>
      </pc:sldChg>
      <pc:sldChg chg="add del">
        <pc:chgData name="Jens Kaas Benner" userId="c2a75281-81f5-4f9c-ba6d-fdb03daaf822" providerId="ADAL" clId="{AE8B48FD-DA59-614C-94CA-6C0117FCF33E}" dt="2022-05-29T13:10:52.700" v="123" actId="2696"/>
        <pc:sldMkLst>
          <pc:docMk/>
          <pc:sldMk cId="591985504" sldId="1883"/>
        </pc:sldMkLst>
      </pc:sldChg>
      <pc:sldChg chg="add del ord">
        <pc:chgData name="Jens Kaas Benner" userId="c2a75281-81f5-4f9c-ba6d-fdb03daaf822" providerId="ADAL" clId="{AE8B48FD-DA59-614C-94CA-6C0117FCF33E}" dt="2022-05-29T12:35:58.570" v="50" actId="2696"/>
        <pc:sldMkLst>
          <pc:docMk/>
          <pc:sldMk cId="2597806329" sldId="1883"/>
        </pc:sldMkLst>
      </pc:sldChg>
      <pc:sldChg chg="add del">
        <pc:chgData name="Jens Kaas Benner" userId="c2a75281-81f5-4f9c-ba6d-fdb03daaf822" providerId="ADAL" clId="{AE8B48FD-DA59-614C-94CA-6C0117FCF33E}" dt="2022-05-29T13:22:36.993" v="284" actId="2696"/>
        <pc:sldMkLst>
          <pc:docMk/>
          <pc:sldMk cId="1252508184" sldId="1884"/>
        </pc:sldMkLst>
      </pc:sldChg>
      <pc:sldChg chg="addSp delSp modSp new mod">
        <pc:chgData name="Jens Kaas Benner" userId="c2a75281-81f5-4f9c-ba6d-fdb03daaf822" providerId="ADAL" clId="{AE8B48FD-DA59-614C-94CA-6C0117FCF33E}" dt="2022-05-31T06:39:50.200" v="1292" actId="1076"/>
        <pc:sldMkLst>
          <pc:docMk/>
          <pc:sldMk cId="3104268002" sldId="1885"/>
        </pc:sldMkLst>
        <pc:spChg chg="add mod">
          <ac:chgData name="Jens Kaas Benner" userId="c2a75281-81f5-4f9c-ba6d-fdb03daaf822" providerId="ADAL" clId="{AE8B48FD-DA59-614C-94CA-6C0117FCF33E}" dt="2022-05-31T06:39:43.565" v="1287" actId="20577"/>
          <ac:spMkLst>
            <pc:docMk/>
            <pc:sldMk cId="3104268002" sldId="1885"/>
            <ac:spMk id="2" creationId="{2BC9CF6C-40E5-F377-4FBB-424DA88D8EA1}"/>
          </ac:spMkLst>
        </pc:spChg>
        <pc:spChg chg="del">
          <ac:chgData name="Jens Kaas Benner" userId="c2a75281-81f5-4f9c-ba6d-fdb03daaf822" providerId="ADAL" clId="{AE8B48FD-DA59-614C-94CA-6C0117FCF33E}" dt="2022-05-29T13:18:52.724" v="179" actId="478"/>
          <ac:spMkLst>
            <pc:docMk/>
            <pc:sldMk cId="3104268002" sldId="1885"/>
            <ac:spMk id="2" creationId="{460D145E-41C6-6F00-D584-C3A95507E1AF}"/>
          </ac:spMkLst>
        </pc:spChg>
        <pc:spChg chg="del">
          <ac:chgData name="Jens Kaas Benner" userId="c2a75281-81f5-4f9c-ba6d-fdb03daaf822" providerId="ADAL" clId="{AE8B48FD-DA59-614C-94CA-6C0117FCF33E}" dt="2022-05-29T13:18:52.724" v="179" actId="478"/>
          <ac:spMkLst>
            <pc:docMk/>
            <pc:sldMk cId="3104268002" sldId="1885"/>
            <ac:spMk id="3" creationId="{8941EF06-0FE5-E8B8-4556-BA9ABE774BD9}"/>
          </ac:spMkLst>
        </pc:spChg>
        <pc:spChg chg="add del mod">
          <ac:chgData name="Jens Kaas Benner" userId="c2a75281-81f5-4f9c-ba6d-fdb03daaf822" providerId="ADAL" clId="{AE8B48FD-DA59-614C-94CA-6C0117FCF33E}" dt="2022-05-30T06:51:33.251" v="748" actId="478"/>
          <ac:spMkLst>
            <pc:docMk/>
            <pc:sldMk cId="3104268002" sldId="1885"/>
            <ac:spMk id="5" creationId="{78D9C25B-8EDC-BDF8-EB9C-791294972B4F}"/>
          </ac:spMkLst>
        </pc:spChg>
        <pc:spChg chg="add del mod">
          <ac:chgData name="Jens Kaas Benner" userId="c2a75281-81f5-4f9c-ba6d-fdb03daaf822" providerId="ADAL" clId="{AE8B48FD-DA59-614C-94CA-6C0117FCF33E}" dt="2022-05-30T07:03:33.533" v="830" actId="478"/>
          <ac:spMkLst>
            <pc:docMk/>
            <pc:sldMk cId="3104268002" sldId="1885"/>
            <ac:spMk id="6" creationId="{7352AB87-C3CE-E621-64E8-A95B2D175905}"/>
          </ac:spMkLst>
        </pc:spChg>
        <pc:spChg chg="add del">
          <ac:chgData name="Jens Kaas Benner" userId="c2a75281-81f5-4f9c-ba6d-fdb03daaf822" providerId="ADAL" clId="{AE8B48FD-DA59-614C-94CA-6C0117FCF33E}" dt="2022-05-31T06:18:58.966" v="1151" actId="22"/>
          <ac:spMkLst>
            <pc:docMk/>
            <pc:sldMk cId="3104268002" sldId="1885"/>
            <ac:spMk id="6" creationId="{A257E0F9-91AD-CB41-6F6E-834F5689E8E2}"/>
          </ac:spMkLst>
        </pc:spChg>
        <pc:spChg chg="add mod">
          <ac:chgData name="Jens Kaas Benner" userId="c2a75281-81f5-4f9c-ba6d-fdb03daaf822" providerId="ADAL" clId="{AE8B48FD-DA59-614C-94CA-6C0117FCF33E}" dt="2022-05-31T06:39:50.200" v="1292" actId="1076"/>
          <ac:spMkLst>
            <pc:docMk/>
            <pc:sldMk cId="3104268002" sldId="1885"/>
            <ac:spMk id="8" creationId="{60627072-7651-5D0C-2C87-6A361A0D1230}"/>
          </ac:spMkLst>
        </pc:spChg>
        <pc:picChg chg="add mod">
          <ac:chgData name="Jens Kaas Benner" userId="c2a75281-81f5-4f9c-ba6d-fdb03daaf822" providerId="ADAL" clId="{AE8B48FD-DA59-614C-94CA-6C0117FCF33E}" dt="2022-05-30T07:08:19.170" v="857" actId="14100"/>
          <ac:picMkLst>
            <pc:docMk/>
            <pc:sldMk cId="3104268002" sldId="1885"/>
            <ac:picMk id="7" creationId="{63AAF951-9067-62A2-8110-27E6A57851F4}"/>
          </ac:picMkLst>
        </pc:picChg>
        <pc:picChg chg="add del mod">
          <ac:chgData name="Jens Kaas Benner" userId="c2a75281-81f5-4f9c-ba6d-fdb03daaf822" providerId="ADAL" clId="{AE8B48FD-DA59-614C-94CA-6C0117FCF33E}" dt="2022-05-30T06:54:00.727" v="775" actId="478"/>
          <ac:picMkLst>
            <pc:docMk/>
            <pc:sldMk cId="3104268002" sldId="1885"/>
            <ac:picMk id="1026" creationId="{AAE4A93E-99AC-2FDD-574F-8CBE78095FA0}"/>
          </ac:picMkLst>
        </pc:picChg>
        <pc:picChg chg="add del mod">
          <ac:chgData name="Jens Kaas Benner" userId="c2a75281-81f5-4f9c-ba6d-fdb03daaf822" providerId="ADAL" clId="{AE8B48FD-DA59-614C-94CA-6C0117FCF33E}" dt="2022-05-30T07:03:31.489" v="829" actId="478"/>
          <ac:picMkLst>
            <pc:docMk/>
            <pc:sldMk cId="3104268002" sldId="1885"/>
            <ac:picMk id="1028" creationId="{1126B1CE-36B3-6AD7-5DA6-4075F8A99FB6}"/>
          </ac:picMkLst>
        </pc:picChg>
        <pc:picChg chg="add del mod">
          <ac:chgData name="Jens Kaas Benner" userId="c2a75281-81f5-4f9c-ba6d-fdb03daaf822" providerId="ADAL" clId="{AE8B48FD-DA59-614C-94CA-6C0117FCF33E}" dt="2022-05-30T07:05:15.465" v="838" actId="478"/>
          <ac:picMkLst>
            <pc:docMk/>
            <pc:sldMk cId="3104268002" sldId="1885"/>
            <ac:picMk id="1030" creationId="{63C3A525-C1AC-0556-C0B2-0C4B0B37C7DF}"/>
          </ac:picMkLst>
        </pc:picChg>
      </pc:sldChg>
      <pc:sldChg chg="modSp add del">
        <pc:chgData name="Jens Kaas Benner" userId="c2a75281-81f5-4f9c-ba6d-fdb03daaf822" providerId="ADAL" clId="{AE8B48FD-DA59-614C-94CA-6C0117FCF33E}" dt="2022-05-30T06:01:00.912" v="466" actId="2696"/>
        <pc:sldMkLst>
          <pc:docMk/>
          <pc:sldMk cId="383812830" sldId="1886"/>
        </pc:sldMkLst>
        <pc:spChg chg="mod">
          <ac:chgData name="Jens Kaas Benner" userId="c2a75281-81f5-4f9c-ba6d-fdb03daaf822" providerId="ADAL" clId="{AE8B48FD-DA59-614C-94CA-6C0117FCF33E}" dt="2022-05-30T06:00:52.279" v="464"/>
          <ac:spMkLst>
            <pc:docMk/>
            <pc:sldMk cId="383812830" sldId="1886"/>
            <ac:spMk id="5" creationId="{42578224-CA39-6038-D7B5-3734CCFE05AA}"/>
          </ac:spMkLst>
        </pc:spChg>
      </pc:sldChg>
      <pc:sldChg chg="addSp modSp add del mod ord">
        <pc:chgData name="Jens Kaas Benner" userId="c2a75281-81f5-4f9c-ba6d-fdb03daaf822" providerId="ADAL" clId="{AE8B48FD-DA59-614C-94CA-6C0117FCF33E}" dt="2022-05-30T07:15:57.823" v="911" actId="2696"/>
        <pc:sldMkLst>
          <pc:docMk/>
          <pc:sldMk cId="2946789522" sldId="1887"/>
        </pc:sldMkLst>
        <pc:spChg chg="mod">
          <ac:chgData name="Jens Kaas Benner" userId="c2a75281-81f5-4f9c-ba6d-fdb03daaf822" providerId="ADAL" clId="{AE8B48FD-DA59-614C-94CA-6C0117FCF33E}" dt="2022-05-29T13:27:36.175" v="393" actId="1038"/>
          <ac:spMkLst>
            <pc:docMk/>
            <pc:sldMk cId="2946789522" sldId="1887"/>
            <ac:spMk id="16" creationId="{1414A2F9-1712-8B35-63E3-EF4B9346363B}"/>
          </ac:spMkLst>
        </pc:spChg>
        <pc:picChg chg="mod">
          <ac:chgData name="Jens Kaas Benner" userId="c2a75281-81f5-4f9c-ba6d-fdb03daaf822" providerId="ADAL" clId="{AE8B48FD-DA59-614C-94CA-6C0117FCF33E}" dt="2022-05-29T13:27:36.175" v="393" actId="1038"/>
          <ac:picMkLst>
            <pc:docMk/>
            <pc:sldMk cId="2946789522" sldId="1887"/>
            <ac:picMk id="14" creationId="{96C4661B-91FB-D2FC-F68C-97F3FAE3244C}"/>
          </ac:picMkLst>
        </pc:picChg>
        <pc:cxnChg chg="add mod">
          <ac:chgData name="Jens Kaas Benner" userId="c2a75281-81f5-4f9c-ba6d-fdb03daaf822" providerId="ADAL" clId="{AE8B48FD-DA59-614C-94CA-6C0117FCF33E}" dt="2022-05-29T13:28:18.452" v="402" actId="1582"/>
          <ac:cxnSpMkLst>
            <pc:docMk/>
            <pc:sldMk cId="2946789522" sldId="1887"/>
            <ac:cxnSpMk id="11" creationId="{39B87292-D596-A736-2E71-4F33D8344124}"/>
          </ac:cxnSpMkLst>
        </pc:cxnChg>
        <pc:cxnChg chg="add mod">
          <ac:chgData name="Jens Kaas Benner" userId="c2a75281-81f5-4f9c-ba6d-fdb03daaf822" providerId="ADAL" clId="{AE8B48FD-DA59-614C-94CA-6C0117FCF33E}" dt="2022-05-29T13:28:18.452" v="402" actId="1582"/>
          <ac:cxnSpMkLst>
            <pc:docMk/>
            <pc:sldMk cId="2946789522" sldId="1887"/>
            <ac:cxnSpMk id="12" creationId="{41F38676-AEA4-593D-F901-A62727EF5057}"/>
          </ac:cxnSpMkLst>
        </pc:cxnChg>
        <pc:cxnChg chg="add mod">
          <ac:chgData name="Jens Kaas Benner" userId="c2a75281-81f5-4f9c-ba6d-fdb03daaf822" providerId="ADAL" clId="{AE8B48FD-DA59-614C-94CA-6C0117FCF33E}" dt="2022-05-29T13:28:18.452" v="402" actId="1582"/>
          <ac:cxnSpMkLst>
            <pc:docMk/>
            <pc:sldMk cId="2946789522" sldId="1887"/>
            <ac:cxnSpMk id="15" creationId="{5CFA5E53-FAB8-2228-D3B8-C9B857D06D4E}"/>
          </ac:cxnSpMkLst>
        </pc:cxnChg>
      </pc:sldChg>
      <pc:sldChg chg="add del">
        <pc:chgData name="Jens Kaas Benner" userId="c2a75281-81f5-4f9c-ba6d-fdb03daaf822" providerId="ADAL" clId="{AE8B48FD-DA59-614C-94CA-6C0117FCF33E}" dt="2022-05-30T06:01:55.343" v="473" actId="2696"/>
        <pc:sldMkLst>
          <pc:docMk/>
          <pc:sldMk cId="1151317138" sldId="1888"/>
        </pc:sldMkLst>
      </pc:sldChg>
      <pc:sldChg chg="modSp add mod ord">
        <pc:chgData name="Jens Kaas Benner" userId="c2a75281-81f5-4f9c-ba6d-fdb03daaf822" providerId="ADAL" clId="{AE8B48FD-DA59-614C-94CA-6C0117FCF33E}" dt="2022-05-31T06:35:07.667" v="1283" actId="20577"/>
        <pc:sldMkLst>
          <pc:docMk/>
          <pc:sldMk cId="2315371967" sldId="1889"/>
        </pc:sldMkLst>
        <pc:spChg chg="mod">
          <ac:chgData name="Jens Kaas Benner" userId="c2a75281-81f5-4f9c-ba6d-fdb03daaf822" providerId="ADAL" clId="{AE8B48FD-DA59-614C-94CA-6C0117FCF33E}" dt="2022-05-31T06:35:07.667" v="1283" actId="20577"/>
          <ac:spMkLst>
            <pc:docMk/>
            <pc:sldMk cId="2315371967" sldId="1889"/>
            <ac:spMk id="5" creationId="{42578224-CA39-6038-D7B5-3734CCFE05AA}"/>
          </ac:spMkLst>
        </pc:spChg>
      </pc:sldChg>
      <pc:sldChg chg="addSp delSp modSp add mod">
        <pc:chgData name="Jens Kaas Benner" userId="c2a75281-81f5-4f9c-ba6d-fdb03daaf822" providerId="ADAL" clId="{AE8B48FD-DA59-614C-94CA-6C0117FCF33E}" dt="2022-05-31T06:40:40.113" v="1311" actId="1036"/>
        <pc:sldMkLst>
          <pc:docMk/>
          <pc:sldMk cId="2861113138" sldId="1890"/>
        </pc:sldMkLst>
        <pc:spChg chg="del mod">
          <ac:chgData name="Jens Kaas Benner" userId="c2a75281-81f5-4f9c-ba6d-fdb03daaf822" providerId="ADAL" clId="{AE8B48FD-DA59-614C-94CA-6C0117FCF33E}" dt="2022-05-30T07:08:59.519" v="876" actId="478"/>
          <ac:spMkLst>
            <pc:docMk/>
            <pc:sldMk cId="2861113138" sldId="1890"/>
            <ac:spMk id="2" creationId="{2BC9CF6C-40E5-F377-4FBB-424DA88D8EA1}"/>
          </ac:spMkLst>
        </pc:spChg>
        <pc:spChg chg="del">
          <ac:chgData name="Jens Kaas Benner" userId="c2a75281-81f5-4f9c-ba6d-fdb03daaf822" providerId="ADAL" clId="{AE8B48FD-DA59-614C-94CA-6C0117FCF33E}" dt="2022-05-30T07:08:38.021" v="864" actId="478"/>
          <ac:spMkLst>
            <pc:docMk/>
            <pc:sldMk cId="2861113138" sldId="1890"/>
            <ac:spMk id="6" creationId="{7352AB87-C3CE-E621-64E8-A95B2D175905}"/>
          </ac:spMkLst>
        </pc:spChg>
        <pc:spChg chg="add mod">
          <ac:chgData name="Jens Kaas Benner" userId="c2a75281-81f5-4f9c-ba6d-fdb03daaf822" providerId="ADAL" clId="{AE8B48FD-DA59-614C-94CA-6C0117FCF33E}" dt="2022-05-31T06:40:40.113" v="1311" actId="1036"/>
          <ac:spMkLst>
            <pc:docMk/>
            <pc:sldMk cId="2861113138" sldId="1890"/>
            <ac:spMk id="6" creationId="{E959493C-83C2-84CE-18AC-F6AE03050E52}"/>
          </ac:spMkLst>
        </pc:spChg>
        <pc:spChg chg="add del mod">
          <ac:chgData name="Jens Kaas Benner" userId="c2a75281-81f5-4f9c-ba6d-fdb03daaf822" providerId="ADAL" clId="{AE8B48FD-DA59-614C-94CA-6C0117FCF33E}" dt="2022-05-30T07:09:50.047" v="896" actId="478"/>
          <ac:spMkLst>
            <pc:docMk/>
            <pc:sldMk cId="2861113138" sldId="1890"/>
            <ac:spMk id="11" creationId="{BF0E198E-2A98-D541-E545-6EB6AE8EDE58}"/>
          </ac:spMkLst>
        </pc:spChg>
        <pc:spChg chg="add mod">
          <ac:chgData name="Jens Kaas Benner" userId="c2a75281-81f5-4f9c-ba6d-fdb03daaf822" providerId="ADAL" clId="{AE8B48FD-DA59-614C-94CA-6C0117FCF33E}" dt="2022-05-31T06:40:14.387" v="1309" actId="12788"/>
          <ac:spMkLst>
            <pc:docMk/>
            <pc:sldMk cId="2861113138" sldId="1890"/>
            <ac:spMk id="12" creationId="{E3124A89-5091-66BC-C4AB-D281C696D92D}"/>
          </ac:spMkLst>
        </pc:spChg>
        <pc:picChg chg="add mod">
          <ac:chgData name="Jens Kaas Benner" userId="c2a75281-81f5-4f9c-ba6d-fdb03daaf822" providerId="ADAL" clId="{AE8B48FD-DA59-614C-94CA-6C0117FCF33E}" dt="2022-05-30T07:08:32.670" v="861" actId="14100"/>
          <ac:picMkLst>
            <pc:docMk/>
            <pc:sldMk cId="2861113138" sldId="1890"/>
            <ac:picMk id="5" creationId="{CCD39ED8-D87A-E484-F491-8FA8B4FD2A7A}"/>
          </ac:picMkLst>
        </pc:picChg>
        <pc:picChg chg="add del mod">
          <ac:chgData name="Jens Kaas Benner" userId="c2a75281-81f5-4f9c-ba6d-fdb03daaf822" providerId="ADAL" clId="{AE8B48FD-DA59-614C-94CA-6C0117FCF33E}" dt="2022-05-30T07:08:34.146" v="862" actId="478"/>
          <ac:picMkLst>
            <pc:docMk/>
            <pc:sldMk cId="2861113138" sldId="1890"/>
            <ac:picMk id="9" creationId="{1BCEDC10-EABB-DD8B-0964-9E0F6EC1FD66}"/>
          </ac:picMkLst>
        </pc:picChg>
        <pc:picChg chg="add del mod">
          <ac:chgData name="Jens Kaas Benner" userId="c2a75281-81f5-4f9c-ba6d-fdb03daaf822" providerId="ADAL" clId="{AE8B48FD-DA59-614C-94CA-6C0117FCF33E}" dt="2022-05-30T07:08:35.157" v="863" actId="478"/>
          <ac:picMkLst>
            <pc:docMk/>
            <pc:sldMk cId="2861113138" sldId="1890"/>
            <ac:picMk id="10" creationId="{DC4F246B-0035-7946-2492-C7C0CEB158CD}"/>
          </ac:picMkLst>
        </pc:picChg>
        <pc:picChg chg="del">
          <ac:chgData name="Jens Kaas Benner" userId="c2a75281-81f5-4f9c-ba6d-fdb03daaf822" providerId="ADAL" clId="{AE8B48FD-DA59-614C-94CA-6C0117FCF33E}" dt="2022-05-30T07:06:53.704" v="845" actId="478"/>
          <ac:picMkLst>
            <pc:docMk/>
            <pc:sldMk cId="2861113138" sldId="1890"/>
            <ac:picMk id="1028" creationId="{1126B1CE-36B3-6AD7-5DA6-4075F8A99FB6}"/>
          </ac:picMkLst>
        </pc:picChg>
        <pc:picChg chg="del">
          <ac:chgData name="Jens Kaas Benner" userId="c2a75281-81f5-4f9c-ba6d-fdb03daaf822" providerId="ADAL" clId="{AE8B48FD-DA59-614C-94CA-6C0117FCF33E}" dt="2022-05-30T07:06:53.704" v="845" actId="478"/>
          <ac:picMkLst>
            <pc:docMk/>
            <pc:sldMk cId="2861113138" sldId="1890"/>
            <ac:picMk id="1030" creationId="{63C3A525-C1AC-0556-C0B2-0C4B0B37C7DF}"/>
          </ac:picMkLst>
        </pc:picChg>
      </pc:sldChg>
      <pc:sldChg chg="addSp delSp modSp add mod">
        <pc:chgData name="Jens Kaas Benner" userId="c2a75281-81f5-4f9c-ba6d-fdb03daaf822" providerId="ADAL" clId="{AE8B48FD-DA59-614C-94CA-6C0117FCF33E}" dt="2022-05-30T07:48:11.390" v="1109" actId="478"/>
        <pc:sldMkLst>
          <pc:docMk/>
          <pc:sldMk cId="90560779" sldId="1891"/>
        </pc:sldMkLst>
        <pc:spChg chg="add del mod">
          <ac:chgData name="Jens Kaas Benner" userId="c2a75281-81f5-4f9c-ba6d-fdb03daaf822" providerId="ADAL" clId="{AE8B48FD-DA59-614C-94CA-6C0117FCF33E}" dt="2022-05-30T07:48:11.390" v="1109" actId="478"/>
          <ac:spMkLst>
            <pc:docMk/>
            <pc:sldMk cId="90560779" sldId="1891"/>
            <ac:spMk id="12" creationId="{3DB759E3-04B0-6A72-8D15-31F4698944D6}"/>
          </ac:spMkLst>
        </pc:spChg>
        <pc:spChg chg="mod">
          <ac:chgData name="Jens Kaas Benner" userId="c2a75281-81f5-4f9c-ba6d-fdb03daaf822" providerId="ADAL" clId="{AE8B48FD-DA59-614C-94CA-6C0117FCF33E}" dt="2022-05-30T07:47:59.603" v="1103" actId="1076"/>
          <ac:spMkLst>
            <pc:docMk/>
            <pc:sldMk cId="90560779" sldId="1891"/>
            <ac:spMk id="13" creationId="{6C4AEE06-AEEC-27A8-8397-A1012E962351}"/>
          </ac:spMkLst>
        </pc:spChg>
        <pc:spChg chg="del mod">
          <ac:chgData name="Jens Kaas Benner" userId="c2a75281-81f5-4f9c-ba6d-fdb03daaf822" providerId="ADAL" clId="{AE8B48FD-DA59-614C-94CA-6C0117FCF33E}" dt="2022-05-30T07:48:11.390" v="1109" actId="478"/>
          <ac:spMkLst>
            <pc:docMk/>
            <pc:sldMk cId="90560779" sldId="1891"/>
            <ac:spMk id="19" creationId="{846BBA1F-24E9-938C-AD80-34B5DD6694BE}"/>
          </ac:spMkLst>
        </pc:spChg>
        <pc:spChg chg="del">
          <ac:chgData name="Jens Kaas Benner" userId="c2a75281-81f5-4f9c-ba6d-fdb03daaf822" providerId="ADAL" clId="{AE8B48FD-DA59-614C-94CA-6C0117FCF33E}" dt="2022-05-30T07:46:30.917" v="1055" actId="478"/>
          <ac:spMkLst>
            <pc:docMk/>
            <pc:sldMk cId="90560779" sldId="1891"/>
            <ac:spMk id="21" creationId="{47B1B72B-D692-ABB0-4A4A-FEB38F046793}"/>
          </ac:spMkLst>
        </pc:spChg>
        <pc:picChg chg="del">
          <ac:chgData name="Jens Kaas Benner" userId="c2a75281-81f5-4f9c-ba6d-fdb03daaf822" providerId="ADAL" clId="{AE8B48FD-DA59-614C-94CA-6C0117FCF33E}" dt="2022-05-30T07:46:30.917" v="1055" actId="478"/>
          <ac:picMkLst>
            <pc:docMk/>
            <pc:sldMk cId="90560779" sldId="1891"/>
            <ac:picMk id="17" creationId="{316767D3-58B7-0C62-4BE5-A0975A808339}"/>
          </ac:picMkLst>
        </pc:picChg>
        <pc:picChg chg="del">
          <ac:chgData name="Jens Kaas Benner" userId="c2a75281-81f5-4f9c-ba6d-fdb03daaf822" providerId="ADAL" clId="{AE8B48FD-DA59-614C-94CA-6C0117FCF33E}" dt="2022-05-30T07:46:30.917" v="1055" actId="478"/>
          <ac:picMkLst>
            <pc:docMk/>
            <pc:sldMk cId="90560779" sldId="1891"/>
            <ac:picMk id="39" creationId="{1C0AD260-A436-2B9D-5EF7-E874E7360696}"/>
          </ac:picMkLst>
        </pc:picChg>
        <pc:picChg chg="add del mod">
          <ac:chgData name="Jens Kaas Benner" userId="c2a75281-81f5-4f9c-ba6d-fdb03daaf822" providerId="ADAL" clId="{AE8B48FD-DA59-614C-94CA-6C0117FCF33E}" dt="2022-05-30T07:48:11.390" v="1109" actId="478"/>
          <ac:picMkLst>
            <pc:docMk/>
            <pc:sldMk cId="90560779" sldId="1891"/>
            <ac:picMk id="3074" creationId="{86AE3F96-DB7F-43BD-51FF-B58485861EFC}"/>
          </ac:picMkLst>
        </pc:picChg>
        <pc:picChg chg="mod">
          <ac:chgData name="Jens Kaas Benner" userId="c2a75281-81f5-4f9c-ba6d-fdb03daaf822" providerId="ADAL" clId="{AE8B48FD-DA59-614C-94CA-6C0117FCF33E}" dt="2022-05-30T07:47:07.366" v="1065" actId="1076"/>
          <ac:picMkLst>
            <pc:docMk/>
            <pc:sldMk cId="90560779" sldId="1891"/>
            <ac:picMk id="27652" creationId="{1EE29DFD-CD3F-0EF4-5D04-57E6F439466C}"/>
          </ac:picMkLst>
        </pc:picChg>
        <pc:cxnChg chg="del mod">
          <ac:chgData name="Jens Kaas Benner" userId="c2a75281-81f5-4f9c-ba6d-fdb03daaf822" providerId="ADAL" clId="{AE8B48FD-DA59-614C-94CA-6C0117FCF33E}" dt="2022-05-30T07:48:11.390" v="1109" actId="478"/>
          <ac:cxnSpMkLst>
            <pc:docMk/>
            <pc:sldMk cId="90560779" sldId="1891"/>
            <ac:cxnSpMk id="18" creationId="{F6F5765B-146F-EFCA-1CED-265BB041888E}"/>
          </ac:cxnSpMkLst>
        </pc:cxnChg>
        <pc:cxnChg chg="del">
          <ac:chgData name="Jens Kaas Benner" userId="c2a75281-81f5-4f9c-ba6d-fdb03daaf822" providerId="ADAL" clId="{AE8B48FD-DA59-614C-94CA-6C0117FCF33E}" dt="2022-05-30T07:46:30.917" v="1055" actId="478"/>
          <ac:cxnSpMkLst>
            <pc:docMk/>
            <pc:sldMk cId="90560779" sldId="1891"/>
            <ac:cxnSpMk id="20" creationId="{05BB81D7-58F4-C582-623A-394E120B4CF2}"/>
          </ac:cxnSpMkLst>
        </pc:cxnChg>
      </pc:sldChg>
      <pc:sldChg chg="add del">
        <pc:chgData name="Jens Kaas Benner" userId="c2a75281-81f5-4f9c-ba6d-fdb03daaf822" providerId="ADAL" clId="{AE8B48FD-DA59-614C-94CA-6C0117FCF33E}" dt="2022-05-30T07:24:28.848" v="994" actId="2890"/>
        <pc:sldMkLst>
          <pc:docMk/>
          <pc:sldMk cId="3038912161" sldId="1891"/>
        </pc:sldMkLst>
      </pc:sldChg>
      <pc:sldChg chg="addSp delSp modSp add mod">
        <pc:chgData name="Jens Kaas Benner" userId="c2a75281-81f5-4f9c-ba6d-fdb03daaf822" providerId="ADAL" clId="{AE8B48FD-DA59-614C-94CA-6C0117FCF33E}" dt="2022-05-31T06:27:23.887" v="1205" actId="20577"/>
        <pc:sldMkLst>
          <pc:docMk/>
          <pc:sldMk cId="2740300202" sldId="1892"/>
        </pc:sldMkLst>
        <pc:spChg chg="add mod">
          <ac:chgData name="Jens Kaas Benner" userId="c2a75281-81f5-4f9c-ba6d-fdb03daaf822" providerId="ADAL" clId="{AE8B48FD-DA59-614C-94CA-6C0117FCF33E}" dt="2022-05-31T06:17:28.343" v="1148" actId="403"/>
          <ac:spMkLst>
            <pc:docMk/>
            <pc:sldMk cId="2740300202" sldId="1892"/>
            <ac:spMk id="2" creationId="{7D2F824F-7CC8-6013-7C59-2A322016123F}"/>
          </ac:spMkLst>
        </pc:spChg>
        <pc:spChg chg="add mod">
          <ac:chgData name="Jens Kaas Benner" userId="c2a75281-81f5-4f9c-ba6d-fdb03daaf822" providerId="ADAL" clId="{AE8B48FD-DA59-614C-94CA-6C0117FCF33E}" dt="2022-05-30T07:48:29.843" v="1111"/>
          <ac:spMkLst>
            <pc:docMk/>
            <pc:sldMk cId="2740300202" sldId="1892"/>
            <ac:spMk id="10" creationId="{23454155-29FA-AB10-281B-46BF465A597D}"/>
          </ac:spMkLst>
        </pc:spChg>
        <pc:spChg chg="add mod">
          <ac:chgData name="Jens Kaas Benner" userId="c2a75281-81f5-4f9c-ba6d-fdb03daaf822" providerId="ADAL" clId="{AE8B48FD-DA59-614C-94CA-6C0117FCF33E}" dt="2022-05-31T06:17:28.343" v="1148" actId="403"/>
          <ac:spMkLst>
            <pc:docMk/>
            <pc:sldMk cId="2740300202" sldId="1892"/>
            <ac:spMk id="11" creationId="{57608077-65F2-BAAE-2CCA-DF7F45DDBE97}"/>
          </ac:spMkLst>
        </pc:spChg>
        <pc:spChg chg="mod">
          <ac:chgData name="Jens Kaas Benner" userId="c2a75281-81f5-4f9c-ba6d-fdb03daaf822" providerId="ADAL" clId="{AE8B48FD-DA59-614C-94CA-6C0117FCF33E}" dt="2022-05-31T06:27:23.887" v="1205" actId="20577"/>
          <ac:spMkLst>
            <pc:docMk/>
            <pc:sldMk cId="2740300202" sldId="1892"/>
            <ac:spMk id="12" creationId="{3DB759E3-04B0-6A72-8D15-31F4698944D6}"/>
          </ac:spMkLst>
        </pc:spChg>
        <pc:spChg chg="mod">
          <ac:chgData name="Jens Kaas Benner" userId="c2a75281-81f5-4f9c-ba6d-fdb03daaf822" providerId="ADAL" clId="{AE8B48FD-DA59-614C-94CA-6C0117FCF33E}" dt="2022-05-31T06:27:15.706" v="1201" actId="554"/>
          <ac:spMkLst>
            <pc:docMk/>
            <pc:sldMk cId="2740300202" sldId="1892"/>
            <ac:spMk id="13" creationId="{6C4AEE06-AEEC-27A8-8397-A1012E962351}"/>
          </ac:spMkLst>
        </pc:spChg>
        <pc:spChg chg="del">
          <ac:chgData name="Jens Kaas Benner" userId="c2a75281-81f5-4f9c-ba6d-fdb03daaf822" providerId="ADAL" clId="{AE8B48FD-DA59-614C-94CA-6C0117FCF33E}" dt="2022-05-30T07:48:29.499" v="1110" actId="478"/>
          <ac:spMkLst>
            <pc:docMk/>
            <pc:sldMk cId="2740300202" sldId="1892"/>
            <ac:spMk id="19" creationId="{846BBA1F-24E9-938C-AD80-34B5DD6694BE}"/>
          </ac:spMkLst>
        </pc:spChg>
        <pc:picChg chg="add mod">
          <ac:chgData name="Jens Kaas Benner" userId="c2a75281-81f5-4f9c-ba6d-fdb03daaf822" providerId="ADAL" clId="{AE8B48FD-DA59-614C-94CA-6C0117FCF33E}" dt="2022-05-31T06:15:52.776" v="1123" actId="1076"/>
          <ac:picMkLst>
            <pc:docMk/>
            <pc:sldMk cId="2740300202" sldId="1892"/>
            <ac:picMk id="1026" creationId="{63AFF2E2-69E7-A362-919E-D72FED42F00A}"/>
          </ac:picMkLst>
        </pc:picChg>
        <pc:picChg chg="del">
          <ac:chgData name="Jens Kaas Benner" userId="c2a75281-81f5-4f9c-ba6d-fdb03daaf822" providerId="ADAL" clId="{AE8B48FD-DA59-614C-94CA-6C0117FCF33E}" dt="2022-05-30T07:49:37.651" v="1112" actId="478"/>
          <ac:picMkLst>
            <pc:docMk/>
            <pc:sldMk cId="2740300202" sldId="1892"/>
            <ac:picMk id="3074" creationId="{86AE3F96-DB7F-43BD-51FF-B58485861EFC}"/>
          </ac:picMkLst>
        </pc:picChg>
        <pc:picChg chg="add del mod">
          <ac:chgData name="Jens Kaas Benner" userId="c2a75281-81f5-4f9c-ba6d-fdb03daaf822" providerId="ADAL" clId="{AE8B48FD-DA59-614C-94CA-6C0117FCF33E}" dt="2022-05-31T06:17:07.642" v="1138" actId="478"/>
          <ac:picMkLst>
            <pc:docMk/>
            <pc:sldMk cId="2740300202" sldId="1892"/>
            <ac:picMk id="4098" creationId="{1CE34D95-BB28-CDAE-ED02-13807048B28F}"/>
          </ac:picMkLst>
        </pc:picChg>
        <pc:cxnChg chg="add mod">
          <ac:chgData name="Jens Kaas Benner" userId="c2a75281-81f5-4f9c-ba6d-fdb03daaf822" providerId="ADAL" clId="{AE8B48FD-DA59-614C-94CA-6C0117FCF33E}" dt="2022-05-30T07:48:29.843" v="1111"/>
          <ac:cxnSpMkLst>
            <pc:docMk/>
            <pc:sldMk cId="2740300202" sldId="1892"/>
            <ac:cxnSpMk id="9" creationId="{0BF2C250-114A-AF49-3E18-7F4B12F4E899}"/>
          </ac:cxnSpMkLst>
        </pc:cxnChg>
        <pc:cxnChg chg="del">
          <ac:chgData name="Jens Kaas Benner" userId="c2a75281-81f5-4f9c-ba6d-fdb03daaf822" providerId="ADAL" clId="{AE8B48FD-DA59-614C-94CA-6C0117FCF33E}" dt="2022-05-30T07:48:29.499" v="1110" actId="478"/>
          <ac:cxnSpMkLst>
            <pc:docMk/>
            <pc:sldMk cId="2740300202" sldId="1892"/>
            <ac:cxnSpMk id="18" creationId="{F6F5765B-146F-EFCA-1CED-265BB041888E}"/>
          </ac:cxnSpMkLst>
        </pc:cxnChg>
      </pc:sldChg>
      <pc:sldChg chg="addSp delSp modSp add mod">
        <pc:chgData name="Jens Kaas Benner" userId="c2a75281-81f5-4f9c-ba6d-fdb03daaf822" providerId="ADAL" clId="{AE8B48FD-DA59-614C-94CA-6C0117FCF33E}" dt="2022-05-31T06:32:24.630" v="1279" actId="207"/>
        <pc:sldMkLst>
          <pc:docMk/>
          <pc:sldMk cId="2130513115" sldId="1893"/>
        </pc:sldMkLst>
        <pc:spChg chg="mod">
          <ac:chgData name="Jens Kaas Benner" userId="c2a75281-81f5-4f9c-ba6d-fdb03daaf822" providerId="ADAL" clId="{AE8B48FD-DA59-614C-94CA-6C0117FCF33E}" dt="2022-05-31T06:32:24.630" v="1279" actId="207"/>
          <ac:spMkLst>
            <pc:docMk/>
            <pc:sldMk cId="2130513115" sldId="1893"/>
            <ac:spMk id="10" creationId="{C601BAB3-9DE9-AD4A-4C99-892474C65142}"/>
          </ac:spMkLst>
        </pc:spChg>
        <pc:picChg chg="del">
          <ac:chgData name="Jens Kaas Benner" userId="c2a75281-81f5-4f9c-ba6d-fdb03daaf822" providerId="ADAL" clId="{AE8B48FD-DA59-614C-94CA-6C0117FCF33E}" dt="2022-05-31T06:32:12.397" v="1275" actId="478"/>
          <ac:picMkLst>
            <pc:docMk/>
            <pc:sldMk cId="2130513115" sldId="1893"/>
            <ac:picMk id="20" creationId="{B2C9C04C-E0E4-0429-D5A6-AB9DC925FFDC}"/>
          </ac:picMkLst>
        </pc:picChg>
        <pc:picChg chg="add mod">
          <ac:chgData name="Jens Kaas Benner" userId="c2a75281-81f5-4f9c-ba6d-fdb03daaf822" providerId="ADAL" clId="{AE8B48FD-DA59-614C-94CA-6C0117FCF33E}" dt="2022-05-31T06:32:12.842" v="1276"/>
          <ac:picMkLst>
            <pc:docMk/>
            <pc:sldMk cId="2130513115" sldId="1893"/>
            <ac:picMk id="26" creationId="{A56C2455-54C1-FE50-D929-700DFC53D50F}"/>
          </ac:picMkLst>
        </pc:picChg>
        <pc:cxnChg chg="add mod">
          <ac:chgData name="Jens Kaas Benner" userId="c2a75281-81f5-4f9c-ba6d-fdb03daaf822" providerId="ADAL" clId="{AE8B48FD-DA59-614C-94CA-6C0117FCF33E}" dt="2022-05-31T06:32:21.082" v="1278" actId="166"/>
          <ac:cxnSpMkLst>
            <pc:docMk/>
            <pc:sldMk cId="2130513115" sldId="1893"/>
            <ac:cxnSpMk id="15" creationId="{CA4E65CB-3AD2-9374-0394-CB7D7133056E}"/>
          </ac:cxnSpMkLst>
        </pc:cxnChg>
        <pc:cxnChg chg="add mod">
          <ac:chgData name="Jens Kaas Benner" userId="c2a75281-81f5-4f9c-ba6d-fdb03daaf822" providerId="ADAL" clId="{AE8B48FD-DA59-614C-94CA-6C0117FCF33E}" dt="2022-05-31T06:32:21.082" v="1278" actId="166"/>
          <ac:cxnSpMkLst>
            <pc:docMk/>
            <pc:sldMk cId="2130513115" sldId="1893"/>
            <ac:cxnSpMk id="16" creationId="{C1BDC4D5-71B8-8CE9-B893-6B6E5627897B}"/>
          </ac:cxnSpMkLst>
        </pc:cxnChg>
        <pc:cxnChg chg="del">
          <ac:chgData name="Jens Kaas Benner" userId="c2a75281-81f5-4f9c-ba6d-fdb03daaf822" providerId="ADAL" clId="{AE8B48FD-DA59-614C-94CA-6C0117FCF33E}" dt="2022-05-31T06:32:12.397" v="1275" actId="478"/>
          <ac:cxnSpMkLst>
            <pc:docMk/>
            <pc:sldMk cId="2130513115" sldId="1893"/>
            <ac:cxnSpMk id="17" creationId="{992753BA-A7A1-5400-0CDF-775899E2C288}"/>
          </ac:cxnSpMkLst>
        </pc:cxnChg>
        <pc:cxnChg chg="del">
          <ac:chgData name="Jens Kaas Benner" userId="c2a75281-81f5-4f9c-ba6d-fdb03daaf822" providerId="ADAL" clId="{AE8B48FD-DA59-614C-94CA-6C0117FCF33E}" dt="2022-05-31T06:32:12.397" v="1275" actId="478"/>
          <ac:cxnSpMkLst>
            <pc:docMk/>
            <pc:sldMk cId="2130513115" sldId="1893"/>
            <ac:cxnSpMk id="18" creationId="{E9D9A76C-5FEE-1ED7-5001-BCACB29702F5}"/>
          </ac:cxnSpMkLst>
        </pc:cxnChg>
        <pc:cxnChg chg="del">
          <ac:chgData name="Jens Kaas Benner" userId="c2a75281-81f5-4f9c-ba6d-fdb03daaf822" providerId="ADAL" clId="{AE8B48FD-DA59-614C-94CA-6C0117FCF33E}" dt="2022-05-31T06:32:12.397" v="1275" actId="478"/>
          <ac:cxnSpMkLst>
            <pc:docMk/>
            <pc:sldMk cId="2130513115" sldId="1893"/>
            <ac:cxnSpMk id="19" creationId="{7B5B6074-9AED-7144-50BB-5ED0B78D116A}"/>
          </ac:cxnSpMkLst>
        </pc:cxnChg>
        <pc:cxnChg chg="add mod">
          <ac:chgData name="Jens Kaas Benner" userId="c2a75281-81f5-4f9c-ba6d-fdb03daaf822" providerId="ADAL" clId="{AE8B48FD-DA59-614C-94CA-6C0117FCF33E}" dt="2022-05-31T06:32:12.842" v="1276"/>
          <ac:cxnSpMkLst>
            <pc:docMk/>
            <pc:sldMk cId="2130513115" sldId="1893"/>
            <ac:cxnSpMk id="23" creationId="{FD6E0198-1353-6382-3D62-A6C2126E94EC}"/>
          </ac:cxnSpMkLst>
        </pc:cxnChg>
        <pc:cxnChg chg="add mod">
          <ac:chgData name="Jens Kaas Benner" userId="c2a75281-81f5-4f9c-ba6d-fdb03daaf822" providerId="ADAL" clId="{AE8B48FD-DA59-614C-94CA-6C0117FCF33E}" dt="2022-05-31T06:32:12.842" v="1276"/>
          <ac:cxnSpMkLst>
            <pc:docMk/>
            <pc:sldMk cId="2130513115" sldId="1893"/>
            <ac:cxnSpMk id="24" creationId="{DA851CB7-2B66-BAFF-3A48-9F92066FC486}"/>
          </ac:cxnSpMkLst>
        </pc:cxnChg>
        <pc:cxnChg chg="add mod">
          <ac:chgData name="Jens Kaas Benner" userId="c2a75281-81f5-4f9c-ba6d-fdb03daaf822" providerId="ADAL" clId="{AE8B48FD-DA59-614C-94CA-6C0117FCF33E}" dt="2022-05-31T06:32:12.842" v="1276"/>
          <ac:cxnSpMkLst>
            <pc:docMk/>
            <pc:sldMk cId="2130513115" sldId="1893"/>
            <ac:cxnSpMk id="25" creationId="{E9298863-5714-42EE-BB67-1324418399EA}"/>
          </ac:cxnSpMkLst>
        </pc:cxnChg>
      </pc:sldChg>
      <pc:sldChg chg="addSp modSp add">
        <pc:chgData name="Jens Kaas Benner" userId="c2a75281-81f5-4f9c-ba6d-fdb03daaf822" providerId="ADAL" clId="{AE8B48FD-DA59-614C-94CA-6C0117FCF33E}" dt="2022-05-31T06:25:18.227" v="1186"/>
        <pc:sldMkLst>
          <pc:docMk/>
          <pc:sldMk cId="2118311905" sldId="1894"/>
        </pc:sldMkLst>
        <pc:spChg chg="add mod">
          <ac:chgData name="Jens Kaas Benner" userId="c2a75281-81f5-4f9c-ba6d-fdb03daaf822" providerId="ADAL" clId="{AE8B48FD-DA59-614C-94CA-6C0117FCF33E}" dt="2022-05-31T06:25:11.999" v="1185"/>
          <ac:spMkLst>
            <pc:docMk/>
            <pc:sldMk cId="2118311905" sldId="1894"/>
            <ac:spMk id="8" creationId="{D333BF36-E1A1-DAE9-1E0C-2BD72CEB2FAE}"/>
          </ac:spMkLst>
        </pc:spChg>
        <pc:spChg chg="add mod">
          <ac:chgData name="Jens Kaas Benner" userId="c2a75281-81f5-4f9c-ba6d-fdb03daaf822" providerId="ADAL" clId="{AE8B48FD-DA59-614C-94CA-6C0117FCF33E}" dt="2022-05-31T06:25:18.227" v="1186"/>
          <ac:spMkLst>
            <pc:docMk/>
            <pc:sldMk cId="2118311905" sldId="1894"/>
            <ac:spMk id="10" creationId="{C39D68B5-2265-8C76-8122-6301F630FE2E}"/>
          </ac:spMkLst>
        </pc:spChg>
        <pc:picChg chg="add mod">
          <ac:chgData name="Jens Kaas Benner" userId="c2a75281-81f5-4f9c-ba6d-fdb03daaf822" providerId="ADAL" clId="{AE8B48FD-DA59-614C-94CA-6C0117FCF33E}" dt="2022-05-31T06:25:11.999" v="1185"/>
          <ac:picMkLst>
            <pc:docMk/>
            <pc:sldMk cId="2118311905" sldId="1894"/>
            <ac:picMk id="7" creationId="{93CDBD3E-3A95-4585-B36F-3536005AFFBA}"/>
          </ac:picMkLst>
        </pc:picChg>
        <pc:cxnChg chg="add mod">
          <ac:chgData name="Jens Kaas Benner" userId="c2a75281-81f5-4f9c-ba6d-fdb03daaf822" providerId="ADAL" clId="{AE8B48FD-DA59-614C-94CA-6C0117FCF33E}" dt="2022-05-31T06:25:18.227" v="1186"/>
          <ac:cxnSpMkLst>
            <pc:docMk/>
            <pc:sldMk cId="2118311905" sldId="1894"/>
            <ac:cxnSpMk id="9" creationId="{3C3F7E15-D81F-5027-2E49-D94692154C13}"/>
          </ac:cxnSpMkLst>
        </pc:cxnChg>
      </pc:sldChg>
      <pc:sldMasterChg chg="delSldLayout">
        <pc:chgData name="Jens Kaas Benner" userId="c2a75281-81f5-4f9c-ba6d-fdb03daaf822" providerId="ADAL" clId="{AE8B48FD-DA59-614C-94CA-6C0117FCF33E}" dt="2022-05-29T13:22:30.847" v="283" actId="2696"/>
        <pc:sldMasterMkLst>
          <pc:docMk/>
          <pc:sldMasterMk cId="0" sldId="2147483717"/>
        </pc:sldMasterMkLst>
        <pc:sldLayoutChg chg="del">
          <pc:chgData name="Jens Kaas Benner" userId="c2a75281-81f5-4f9c-ba6d-fdb03daaf822" providerId="ADAL" clId="{AE8B48FD-DA59-614C-94CA-6C0117FCF33E}" dt="2022-05-29T13:22:30.847" v="283" actId="2696"/>
          <pc:sldLayoutMkLst>
            <pc:docMk/>
            <pc:sldMasterMk cId="0" sldId="2147483717"/>
            <pc:sldLayoutMk cId="653123272" sldId="2147483864"/>
          </pc:sldLayoutMkLst>
        </pc:sldLayoutChg>
      </pc:sldMasterChg>
    </pc:docChg>
  </pc:docChgLst>
  <pc:docChgLst>
    <pc:chgData name="Ida Storm Jansen" userId="S::ida.storm@alexandra.dk::ab8c2112-da7d-4fb3-8202-a891edfe200a" providerId="AD" clId="Web-{3AAA07A5-24F9-4990-3C84-006A132EB9E7}"/>
    <pc:docChg chg="addSld delSld modSld sldOrd">
      <pc:chgData name="Ida Storm Jansen" userId="S::ida.storm@alexandra.dk::ab8c2112-da7d-4fb3-8202-a891edfe200a" providerId="AD" clId="Web-{3AAA07A5-24F9-4990-3C84-006A132EB9E7}" dt="2022-10-27T13:15:08.691" v="225" actId="20577"/>
      <pc:docMkLst>
        <pc:docMk/>
      </pc:docMkLst>
      <pc:sldChg chg="ord">
        <pc:chgData name="Ida Storm Jansen" userId="S::ida.storm@alexandra.dk::ab8c2112-da7d-4fb3-8202-a891edfe200a" providerId="AD" clId="Web-{3AAA07A5-24F9-4990-3C84-006A132EB9E7}" dt="2022-10-27T13:03:26.389" v="94"/>
        <pc:sldMkLst>
          <pc:docMk/>
          <pc:sldMk cId="1649193381" sldId="1520"/>
        </pc:sldMkLst>
      </pc:sldChg>
      <pc:sldChg chg="ord">
        <pc:chgData name="Ida Storm Jansen" userId="S::ida.storm@alexandra.dk::ab8c2112-da7d-4fb3-8202-a891edfe200a" providerId="AD" clId="Web-{3AAA07A5-24F9-4990-3C84-006A132EB9E7}" dt="2022-10-27T13:03:26.389" v="95"/>
        <pc:sldMkLst>
          <pc:docMk/>
          <pc:sldMk cId="1311504964" sldId="1696"/>
        </pc:sldMkLst>
      </pc:sldChg>
      <pc:sldChg chg="ord">
        <pc:chgData name="Ida Storm Jansen" userId="S::ida.storm@alexandra.dk::ab8c2112-da7d-4fb3-8202-a891edfe200a" providerId="AD" clId="Web-{3AAA07A5-24F9-4990-3C84-006A132EB9E7}" dt="2022-10-27T13:03:26.389" v="96"/>
        <pc:sldMkLst>
          <pc:docMk/>
          <pc:sldMk cId="1349289597" sldId="1848"/>
        </pc:sldMkLst>
      </pc:sldChg>
      <pc:sldChg chg="del">
        <pc:chgData name="Ida Storm Jansen" userId="S::ida.storm@alexandra.dk::ab8c2112-da7d-4fb3-8202-a891edfe200a" providerId="AD" clId="Web-{3AAA07A5-24F9-4990-3C84-006A132EB9E7}" dt="2022-10-27T13:11:55.694" v="209"/>
        <pc:sldMkLst>
          <pc:docMk/>
          <pc:sldMk cId="919729680" sldId="1932"/>
        </pc:sldMkLst>
      </pc:sldChg>
      <pc:sldChg chg="del">
        <pc:chgData name="Ida Storm Jansen" userId="S::ida.storm@alexandra.dk::ab8c2112-da7d-4fb3-8202-a891edfe200a" providerId="AD" clId="Web-{3AAA07A5-24F9-4990-3C84-006A132EB9E7}" dt="2022-10-27T12:56:56.942" v="75"/>
        <pc:sldMkLst>
          <pc:docMk/>
          <pc:sldMk cId="1931877637" sldId="1933"/>
        </pc:sldMkLst>
      </pc:sldChg>
      <pc:sldChg chg="del">
        <pc:chgData name="Ida Storm Jansen" userId="S::ida.storm@alexandra.dk::ab8c2112-da7d-4fb3-8202-a891edfe200a" providerId="AD" clId="Web-{3AAA07A5-24F9-4990-3C84-006A132EB9E7}" dt="2022-10-27T13:11:55.694" v="208"/>
        <pc:sldMkLst>
          <pc:docMk/>
          <pc:sldMk cId="1226732054" sldId="1934"/>
        </pc:sldMkLst>
      </pc:sldChg>
      <pc:sldChg chg="del">
        <pc:chgData name="Ida Storm Jansen" userId="S::ida.storm@alexandra.dk::ab8c2112-da7d-4fb3-8202-a891edfe200a" providerId="AD" clId="Web-{3AAA07A5-24F9-4990-3C84-006A132EB9E7}" dt="2022-10-27T13:11:55.694" v="207"/>
        <pc:sldMkLst>
          <pc:docMk/>
          <pc:sldMk cId="1445043266" sldId="1935"/>
        </pc:sldMkLst>
      </pc:sldChg>
      <pc:sldChg chg="addSp delSp modSp ord">
        <pc:chgData name="Ida Storm Jansen" userId="S::ida.storm@alexandra.dk::ab8c2112-da7d-4fb3-8202-a891edfe200a" providerId="AD" clId="Web-{3AAA07A5-24F9-4990-3C84-006A132EB9E7}" dt="2022-10-27T12:54:35.194" v="61"/>
        <pc:sldMkLst>
          <pc:docMk/>
          <pc:sldMk cId="983783662" sldId="1936"/>
        </pc:sldMkLst>
        <pc:spChg chg="mod">
          <ac:chgData name="Ida Storm Jansen" userId="S::ida.storm@alexandra.dk::ab8c2112-da7d-4fb3-8202-a891edfe200a" providerId="AD" clId="Web-{3AAA07A5-24F9-4990-3C84-006A132EB9E7}" dt="2022-10-27T12:50:48.495" v="7" actId="20577"/>
          <ac:spMkLst>
            <pc:docMk/>
            <pc:sldMk cId="983783662" sldId="1936"/>
            <ac:spMk id="3" creationId="{8CE85C81-39C4-7A42-A5F2-CB4075B0AC08}"/>
          </ac:spMkLst>
        </pc:spChg>
        <pc:spChg chg="add mod">
          <ac:chgData name="Ida Storm Jansen" userId="S::ida.storm@alexandra.dk::ab8c2112-da7d-4fb3-8202-a891edfe200a" providerId="AD" clId="Web-{3AAA07A5-24F9-4990-3C84-006A132EB9E7}" dt="2022-10-27T12:54:29.663" v="60" actId="1076"/>
          <ac:spMkLst>
            <pc:docMk/>
            <pc:sldMk cId="983783662" sldId="1936"/>
            <ac:spMk id="5" creationId="{34783745-43F9-15A9-F71B-C6D599AF7537}"/>
          </ac:spMkLst>
        </pc:spChg>
        <pc:picChg chg="del mod">
          <ac:chgData name="Ida Storm Jansen" userId="S::ida.storm@alexandra.dk::ab8c2112-da7d-4fb3-8202-a891edfe200a" providerId="AD" clId="Web-{3AAA07A5-24F9-4990-3C84-006A132EB9E7}" dt="2022-10-27T12:53:42.773" v="50"/>
          <ac:picMkLst>
            <pc:docMk/>
            <pc:sldMk cId="983783662" sldId="1936"/>
            <ac:picMk id="1026" creationId="{036E1700-7846-94E3-C538-97F3E880086A}"/>
          </ac:picMkLst>
        </pc:picChg>
      </pc:sldChg>
      <pc:sldChg chg="addSp modSp add ord replId">
        <pc:chgData name="Ida Storm Jansen" userId="S::ida.storm@alexandra.dk::ab8c2112-da7d-4fb3-8202-a891edfe200a" providerId="AD" clId="Web-{3AAA07A5-24F9-4990-3C84-006A132EB9E7}" dt="2022-10-27T13:15:08.691" v="225" actId="20577"/>
        <pc:sldMkLst>
          <pc:docMk/>
          <pc:sldMk cId="163515240" sldId="1937"/>
        </pc:sldMkLst>
        <pc:spChg chg="add mod">
          <ac:chgData name="Ida Storm Jansen" userId="S::ida.storm@alexandra.dk::ab8c2112-da7d-4fb3-8202-a891edfe200a" providerId="AD" clId="Web-{3AAA07A5-24F9-4990-3C84-006A132EB9E7}" dt="2022-10-27T13:14:28.223" v="220" actId="1076"/>
          <ac:spMkLst>
            <pc:docMk/>
            <pc:sldMk cId="163515240" sldId="1937"/>
            <ac:spMk id="4" creationId="{8E359C50-CF6A-6CCB-7C9F-DB2A20B81968}"/>
          </ac:spMkLst>
        </pc:spChg>
        <pc:spChg chg="mod">
          <ac:chgData name="Ida Storm Jansen" userId="S::ida.storm@alexandra.dk::ab8c2112-da7d-4fb3-8202-a891edfe200a" providerId="AD" clId="Web-{3AAA07A5-24F9-4990-3C84-006A132EB9E7}" dt="2022-10-27T13:14:34.910" v="222" actId="20577"/>
          <ac:spMkLst>
            <pc:docMk/>
            <pc:sldMk cId="163515240" sldId="1937"/>
            <ac:spMk id="5" creationId="{42578224-CA39-6038-D7B5-3734CCFE05AA}"/>
          </ac:spMkLst>
        </pc:spChg>
        <pc:spChg chg="add mod">
          <ac:chgData name="Ida Storm Jansen" userId="S::ida.storm@alexandra.dk::ab8c2112-da7d-4fb3-8202-a891edfe200a" providerId="AD" clId="Web-{3AAA07A5-24F9-4990-3C84-006A132EB9E7}" dt="2022-10-27T13:15:08.691" v="225" actId="20577"/>
          <ac:spMkLst>
            <pc:docMk/>
            <pc:sldMk cId="163515240" sldId="1937"/>
            <ac:spMk id="7" creationId="{6E17995B-6C2B-C9C8-0410-A216358F3F88}"/>
          </ac:spMkLst>
        </pc:spChg>
      </pc:sldChg>
      <pc:sldChg chg="add del replId">
        <pc:chgData name="Ida Storm Jansen" userId="S::ida.storm@alexandra.dk::ab8c2112-da7d-4fb3-8202-a891edfe200a" providerId="AD" clId="Web-{3AAA07A5-24F9-4990-3C84-006A132EB9E7}" dt="2022-10-27T13:11:55.694" v="204"/>
        <pc:sldMkLst>
          <pc:docMk/>
          <pc:sldMk cId="3847489583" sldId="1938"/>
        </pc:sldMkLst>
      </pc:sldChg>
      <pc:sldChg chg="add del replId">
        <pc:chgData name="Ida Storm Jansen" userId="S::ida.storm@alexandra.dk::ab8c2112-da7d-4fb3-8202-a891edfe200a" providerId="AD" clId="Web-{3AAA07A5-24F9-4990-3C84-006A132EB9E7}" dt="2022-10-27T13:11:55.694" v="205"/>
        <pc:sldMkLst>
          <pc:docMk/>
          <pc:sldMk cId="3859103998" sldId="1939"/>
        </pc:sldMkLst>
      </pc:sldChg>
      <pc:sldChg chg="add del replId">
        <pc:chgData name="Ida Storm Jansen" userId="S::ida.storm@alexandra.dk::ab8c2112-da7d-4fb3-8202-a891edfe200a" providerId="AD" clId="Web-{3AAA07A5-24F9-4990-3C84-006A132EB9E7}" dt="2022-10-27T13:11:55.694" v="206"/>
        <pc:sldMkLst>
          <pc:docMk/>
          <pc:sldMk cId="389529237" sldId="1940"/>
        </pc:sldMkLst>
      </pc:sldChg>
      <pc:sldChg chg="add ord replId">
        <pc:chgData name="Ida Storm Jansen" userId="S::ida.storm@alexandra.dk::ab8c2112-da7d-4fb3-8202-a891edfe200a" providerId="AD" clId="Web-{3AAA07A5-24F9-4990-3C84-006A132EB9E7}" dt="2022-10-27T13:07:24.448" v="168"/>
        <pc:sldMkLst>
          <pc:docMk/>
          <pc:sldMk cId="4034966431" sldId="1941"/>
        </pc:sldMkLst>
      </pc:sldChg>
      <pc:sldChg chg="add replId">
        <pc:chgData name="Ida Storm Jansen" userId="S::ida.storm@alexandra.dk::ab8c2112-da7d-4fb3-8202-a891edfe200a" providerId="AD" clId="Web-{3AAA07A5-24F9-4990-3C84-006A132EB9E7}" dt="2022-10-27T12:58:21.409" v="80"/>
        <pc:sldMkLst>
          <pc:docMk/>
          <pc:sldMk cId="514865560" sldId="1942"/>
        </pc:sldMkLst>
      </pc:sldChg>
      <pc:sldChg chg="add replId">
        <pc:chgData name="Ida Storm Jansen" userId="S::ida.storm@alexandra.dk::ab8c2112-da7d-4fb3-8202-a891edfe200a" providerId="AD" clId="Web-{3AAA07A5-24F9-4990-3C84-006A132EB9E7}" dt="2022-10-27T12:58:21.519" v="81"/>
        <pc:sldMkLst>
          <pc:docMk/>
          <pc:sldMk cId="807330792" sldId="1943"/>
        </pc:sldMkLst>
      </pc:sldChg>
      <pc:sldChg chg="new del">
        <pc:chgData name="Ida Storm Jansen" userId="S::ida.storm@alexandra.dk::ab8c2112-da7d-4fb3-8202-a891edfe200a" providerId="AD" clId="Web-{3AAA07A5-24F9-4990-3C84-006A132EB9E7}" dt="2022-10-27T13:00:59.610" v="83"/>
        <pc:sldMkLst>
          <pc:docMk/>
          <pc:sldMk cId="316696993" sldId="1944"/>
        </pc:sldMkLst>
      </pc:sldChg>
      <pc:sldChg chg="delSp modSp add ord replId">
        <pc:chgData name="Ida Storm Jansen" userId="S::ida.storm@alexandra.dk::ab8c2112-da7d-4fb3-8202-a891edfe200a" providerId="AD" clId="Web-{3AAA07A5-24F9-4990-3C84-006A132EB9E7}" dt="2022-10-27T13:07:11.682" v="167" actId="14100"/>
        <pc:sldMkLst>
          <pc:docMk/>
          <pc:sldMk cId="598654361" sldId="1944"/>
        </pc:sldMkLst>
        <pc:spChg chg="del mod">
          <ac:chgData name="Ida Storm Jansen" userId="S::ida.storm@alexandra.dk::ab8c2112-da7d-4fb3-8202-a891edfe200a" providerId="AD" clId="Web-{3AAA07A5-24F9-4990-3C84-006A132EB9E7}" dt="2022-10-27T13:01:29.250" v="88"/>
          <ac:spMkLst>
            <pc:docMk/>
            <pc:sldMk cId="598654361" sldId="1944"/>
            <ac:spMk id="3" creationId="{CA4BF043-FE75-4973-C2EC-37C8C345D3FC}"/>
          </ac:spMkLst>
        </pc:spChg>
        <pc:spChg chg="mod">
          <ac:chgData name="Ida Storm Jansen" userId="S::ida.storm@alexandra.dk::ab8c2112-da7d-4fb3-8202-a891edfe200a" providerId="AD" clId="Web-{3AAA07A5-24F9-4990-3C84-006A132EB9E7}" dt="2022-10-27T13:07:11.682" v="167" actId="14100"/>
          <ac:spMkLst>
            <pc:docMk/>
            <pc:sldMk cId="598654361" sldId="1944"/>
            <ac:spMk id="5" creationId="{42578224-CA39-6038-D7B5-3734CCFE05AA}"/>
          </ac:spMkLst>
        </pc:spChg>
      </pc:sldChg>
      <pc:sldChg chg="modSp add ord replId">
        <pc:chgData name="Ida Storm Jansen" userId="S::ida.storm@alexandra.dk::ab8c2112-da7d-4fb3-8202-a891edfe200a" providerId="AD" clId="Web-{3AAA07A5-24F9-4990-3C84-006A132EB9E7}" dt="2022-10-27T13:10:37.742" v="203" actId="14100"/>
        <pc:sldMkLst>
          <pc:docMk/>
          <pc:sldMk cId="1153501116" sldId="1945"/>
        </pc:sldMkLst>
        <pc:spChg chg="mod">
          <ac:chgData name="Ida Storm Jansen" userId="S::ida.storm@alexandra.dk::ab8c2112-da7d-4fb3-8202-a891edfe200a" providerId="AD" clId="Web-{3AAA07A5-24F9-4990-3C84-006A132EB9E7}" dt="2022-10-27T13:10:37.742" v="203" actId="14100"/>
          <ac:spMkLst>
            <pc:docMk/>
            <pc:sldMk cId="1153501116" sldId="1945"/>
            <ac:spMk id="5" creationId="{42578224-CA39-6038-D7B5-3734CCFE05AA}"/>
          </ac:spMkLst>
        </pc:spChg>
      </pc:sldChg>
    </pc:docChg>
  </pc:docChgLst>
  <pc:docChgLst>
    <pc:chgData name="Ida Storm Jansen" userId="S::ida.storm@alexandra.dk::ab8c2112-da7d-4fb3-8202-a891edfe200a" providerId="AD" clId="Web-{84C4615A-95AA-B8F6-C48B-AA657C3F15F6}"/>
    <pc:docChg chg="addSld delSld modSld">
      <pc:chgData name="Ida Storm Jansen" userId="S::ida.storm@alexandra.dk::ab8c2112-da7d-4fb3-8202-a891edfe200a" providerId="AD" clId="Web-{84C4615A-95AA-B8F6-C48B-AA657C3F15F6}" dt="2022-10-27T06:48:38.405" v="28" actId="20577"/>
      <pc:docMkLst>
        <pc:docMk/>
      </pc:docMkLst>
      <pc:sldChg chg="addSp delSp modSp">
        <pc:chgData name="Ida Storm Jansen" userId="S::ida.storm@alexandra.dk::ab8c2112-da7d-4fb3-8202-a891edfe200a" providerId="AD" clId="Web-{84C4615A-95AA-B8F6-C48B-AA657C3F15F6}" dt="2022-10-27T06:45:03.213" v="7" actId="14100"/>
        <pc:sldMkLst>
          <pc:docMk/>
          <pc:sldMk cId="1319628045" sldId="1616"/>
        </pc:sldMkLst>
        <pc:spChg chg="mod">
          <ac:chgData name="Ida Storm Jansen" userId="S::ida.storm@alexandra.dk::ab8c2112-da7d-4fb3-8202-a891edfe200a" providerId="AD" clId="Web-{84C4615A-95AA-B8F6-C48B-AA657C3F15F6}" dt="2022-10-27T06:43:17.961" v="2" actId="20577"/>
          <ac:spMkLst>
            <pc:docMk/>
            <pc:sldMk cId="1319628045" sldId="1616"/>
            <ac:spMk id="7" creationId="{B80ABAF6-07D7-8742-8890-7815A3A3FB31}"/>
          </ac:spMkLst>
        </pc:spChg>
        <pc:picChg chg="add mod">
          <ac:chgData name="Ida Storm Jansen" userId="S::ida.storm@alexandra.dk::ab8c2112-da7d-4fb3-8202-a891edfe200a" providerId="AD" clId="Web-{84C4615A-95AA-B8F6-C48B-AA657C3F15F6}" dt="2022-10-27T06:45:03.213" v="7" actId="14100"/>
          <ac:picMkLst>
            <pc:docMk/>
            <pc:sldMk cId="1319628045" sldId="1616"/>
            <ac:picMk id="2" creationId="{B7F1A6AA-FEB0-B5C2-893D-DBCEAB0BF803}"/>
          </ac:picMkLst>
        </pc:picChg>
        <pc:picChg chg="del">
          <ac:chgData name="Ida Storm Jansen" userId="S::ida.storm@alexandra.dk::ab8c2112-da7d-4fb3-8202-a891edfe200a" providerId="AD" clId="Web-{84C4615A-95AA-B8F6-C48B-AA657C3F15F6}" dt="2022-10-27T06:45:02.854" v="5"/>
          <ac:picMkLst>
            <pc:docMk/>
            <pc:sldMk cId="1319628045" sldId="1616"/>
            <ac:picMk id="1026" creationId="{447E1565-E4F9-EC44-B7CA-7BFC5C2F0927}"/>
          </ac:picMkLst>
        </pc:picChg>
      </pc:sldChg>
      <pc:sldChg chg="del">
        <pc:chgData name="Ida Storm Jansen" userId="S::ida.storm@alexandra.dk::ab8c2112-da7d-4fb3-8202-a891edfe200a" providerId="AD" clId="Web-{84C4615A-95AA-B8F6-C48B-AA657C3F15F6}" dt="2022-10-27T06:45:46.761" v="11"/>
        <pc:sldMkLst>
          <pc:docMk/>
          <pc:sldMk cId="3323525353" sldId="1657"/>
        </pc:sldMkLst>
      </pc:sldChg>
      <pc:sldChg chg="modSp">
        <pc:chgData name="Ida Storm Jansen" userId="S::ida.storm@alexandra.dk::ab8c2112-da7d-4fb3-8202-a891edfe200a" providerId="AD" clId="Web-{84C4615A-95AA-B8F6-C48B-AA657C3F15F6}" dt="2022-10-27T06:41:33.881" v="0" actId="20577"/>
        <pc:sldMkLst>
          <pc:docMk/>
          <pc:sldMk cId="312023346" sldId="1699"/>
        </pc:sldMkLst>
        <pc:spChg chg="mod">
          <ac:chgData name="Ida Storm Jansen" userId="S::ida.storm@alexandra.dk::ab8c2112-da7d-4fb3-8202-a891edfe200a" providerId="AD" clId="Web-{84C4615A-95AA-B8F6-C48B-AA657C3F15F6}" dt="2022-10-27T06:41:33.881" v="0" actId="20577"/>
          <ac:spMkLst>
            <pc:docMk/>
            <pc:sldMk cId="312023346" sldId="1699"/>
            <ac:spMk id="5" creationId="{42578224-CA39-6038-D7B5-3734CCFE05AA}"/>
          </ac:spMkLst>
        </pc:spChg>
      </pc:sldChg>
      <pc:sldChg chg="modSp">
        <pc:chgData name="Ida Storm Jansen" userId="S::ida.storm@alexandra.dk::ab8c2112-da7d-4fb3-8202-a891edfe200a" providerId="AD" clId="Web-{84C4615A-95AA-B8F6-C48B-AA657C3F15F6}" dt="2022-10-27T06:45:57.089" v="15" actId="20577"/>
        <pc:sldMkLst>
          <pc:docMk/>
          <pc:sldMk cId="1349289597" sldId="1848"/>
        </pc:sldMkLst>
        <pc:spChg chg="mod">
          <ac:chgData name="Ida Storm Jansen" userId="S::ida.storm@alexandra.dk::ab8c2112-da7d-4fb3-8202-a891edfe200a" providerId="AD" clId="Web-{84C4615A-95AA-B8F6-C48B-AA657C3F15F6}" dt="2022-10-27T06:45:57.089" v="15" actId="20577"/>
          <ac:spMkLst>
            <pc:docMk/>
            <pc:sldMk cId="1349289597" sldId="1848"/>
            <ac:spMk id="2" creationId="{4D027176-9C34-087F-5B0D-40BFE4E0E85F}"/>
          </ac:spMkLst>
        </pc:spChg>
      </pc:sldChg>
      <pc:sldChg chg="modSp">
        <pc:chgData name="Ida Storm Jansen" userId="S::ida.storm@alexandra.dk::ab8c2112-da7d-4fb3-8202-a891edfe200a" providerId="AD" clId="Web-{84C4615A-95AA-B8F6-C48B-AA657C3F15F6}" dt="2022-10-27T06:48:31.326" v="26" actId="20577"/>
        <pc:sldMkLst>
          <pc:docMk/>
          <pc:sldMk cId="3652498535" sldId="1899"/>
        </pc:sldMkLst>
        <pc:spChg chg="mod">
          <ac:chgData name="Ida Storm Jansen" userId="S::ida.storm@alexandra.dk::ab8c2112-da7d-4fb3-8202-a891edfe200a" providerId="AD" clId="Web-{84C4615A-95AA-B8F6-C48B-AA657C3F15F6}" dt="2022-10-27T06:48:31.326" v="26" actId="20577"/>
          <ac:spMkLst>
            <pc:docMk/>
            <pc:sldMk cId="3652498535" sldId="1899"/>
            <ac:spMk id="2" creationId="{FCA382CD-BBDE-8E37-D426-F28FBD545E2A}"/>
          </ac:spMkLst>
        </pc:spChg>
      </pc:sldChg>
      <pc:sldChg chg="modSp">
        <pc:chgData name="Ida Storm Jansen" userId="S::ida.storm@alexandra.dk::ab8c2112-da7d-4fb3-8202-a891edfe200a" providerId="AD" clId="Web-{84C4615A-95AA-B8F6-C48B-AA657C3F15F6}" dt="2022-10-27T06:48:38.405" v="28" actId="20577"/>
        <pc:sldMkLst>
          <pc:docMk/>
          <pc:sldMk cId="3900884439" sldId="1900"/>
        </pc:sldMkLst>
        <pc:spChg chg="mod">
          <ac:chgData name="Ida Storm Jansen" userId="S::ida.storm@alexandra.dk::ab8c2112-da7d-4fb3-8202-a891edfe200a" providerId="AD" clId="Web-{84C4615A-95AA-B8F6-C48B-AA657C3F15F6}" dt="2022-10-27T06:48:38.405" v="28" actId="20577"/>
          <ac:spMkLst>
            <pc:docMk/>
            <pc:sldMk cId="3900884439" sldId="1900"/>
            <ac:spMk id="6" creationId="{80ABE3E5-88CB-4B68-B531-1154386AEE12}"/>
          </ac:spMkLst>
        </pc:spChg>
      </pc:sldChg>
      <pc:sldChg chg="modSp">
        <pc:chgData name="Ida Storm Jansen" userId="S::ida.storm@alexandra.dk::ab8c2112-da7d-4fb3-8202-a891edfe200a" providerId="AD" clId="Web-{84C4615A-95AA-B8F6-C48B-AA657C3F15F6}" dt="2022-10-27T06:47:26.653" v="18" actId="20577"/>
        <pc:sldMkLst>
          <pc:docMk/>
          <pc:sldMk cId="3525272858" sldId="1923"/>
        </pc:sldMkLst>
        <pc:spChg chg="mod">
          <ac:chgData name="Ida Storm Jansen" userId="S::ida.storm@alexandra.dk::ab8c2112-da7d-4fb3-8202-a891edfe200a" providerId="AD" clId="Web-{84C4615A-95AA-B8F6-C48B-AA657C3F15F6}" dt="2022-10-27T06:47:26.653" v="18" actId="20577"/>
          <ac:spMkLst>
            <pc:docMk/>
            <pc:sldMk cId="3525272858" sldId="1923"/>
            <ac:spMk id="7" creationId="{56EF25D9-A3F5-FD92-24E8-DD7CD45747FB}"/>
          </ac:spMkLst>
        </pc:spChg>
      </pc:sldChg>
      <pc:sldChg chg="modSp">
        <pc:chgData name="Ida Storm Jansen" userId="S::ida.storm@alexandra.dk::ab8c2112-da7d-4fb3-8202-a891edfe200a" providerId="AD" clId="Web-{84C4615A-95AA-B8F6-C48B-AA657C3F15F6}" dt="2022-10-27T06:47:39.872" v="20" actId="20577"/>
        <pc:sldMkLst>
          <pc:docMk/>
          <pc:sldMk cId="1440007068" sldId="1924"/>
        </pc:sldMkLst>
        <pc:spChg chg="mod">
          <ac:chgData name="Ida Storm Jansen" userId="S::ida.storm@alexandra.dk::ab8c2112-da7d-4fb3-8202-a891edfe200a" providerId="AD" clId="Web-{84C4615A-95AA-B8F6-C48B-AA657C3F15F6}" dt="2022-10-27T06:47:39.872" v="20" actId="20577"/>
          <ac:spMkLst>
            <pc:docMk/>
            <pc:sldMk cId="1440007068" sldId="1924"/>
            <ac:spMk id="5" creationId="{E86A1294-BAEE-14AF-F3A7-2C63F710A6EF}"/>
          </ac:spMkLst>
        </pc:spChg>
      </pc:sldChg>
      <pc:sldChg chg="modSp">
        <pc:chgData name="Ida Storm Jansen" userId="S::ida.storm@alexandra.dk::ab8c2112-da7d-4fb3-8202-a891edfe200a" providerId="AD" clId="Web-{84C4615A-95AA-B8F6-C48B-AA657C3F15F6}" dt="2022-10-27T06:48:00.560" v="24" actId="20577"/>
        <pc:sldMkLst>
          <pc:docMk/>
          <pc:sldMk cId="3655770478" sldId="1926"/>
        </pc:sldMkLst>
        <pc:spChg chg="mod">
          <ac:chgData name="Ida Storm Jansen" userId="S::ida.storm@alexandra.dk::ab8c2112-da7d-4fb3-8202-a891edfe200a" providerId="AD" clId="Web-{84C4615A-95AA-B8F6-C48B-AA657C3F15F6}" dt="2022-10-27T06:48:00.560" v="24" actId="20577"/>
          <ac:spMkLst>
            <pc:docMk/>
            <pc:sldMk cId="3655770478" sldId="1926"/>
            <ac:spMk id="8" creationId="{6E3FD9D9-4CCC-2E75-B5D1-3C635F4A1656}"/>
          </ac:spMkLst>
        </pc:spChg>
      </pc:sldChg>
      <pc:sldChg chg="addSp delSp add replId">
        <pc:chgData name="Ida Storm Jansen" userId="S::ida.storm@alexandra.dk::ab8c2112-da7d-4fb3-8202-a891edfe200a" providerId="AD" clId="Web-{84C4615A-95AA-B8F6-C48B-AA657C3F15F6}" dt="2022-10-27T06:45:39.636" v="10"/>
        <pc:sldMkLst>
          <pc:docMk/>
          <pc:sldMk cId="1780498736" sldId="1931"/>
        </pc:sldMkLst>
        <pc:spChg chg="add">
          <ac:chgData name="Ida Storm Jansen" userId="S::ida.storm@alexandra.dk::ab8c2112-da7d-4fb3-8202-a891edfe200a" providerId="AD" clId="Web-{84C4615A-95AA-B8F6-C48B-AA657C3F15F6}" dt="2022-10-27T06:45:15.807" v="9"/>
          <ac:spMkLst>
            <pc:docMk/>
            <pc:sldMk cId="1780498736" sldId="1931"/>
            <ac:spMk id="5" creationId="{F29E0C8B-01A9-03C3-413B-DCD82E6C5F85}"/>
          </ac:spMkLst>
        </pc:spChg>
        <pc:spChg chg="del">
          <ac:chgData name="Ida Storm Jansen" userId="S::ida.storm@alexandra.dk::ab8c2112-da7d-4fb3-8202-a891edfe200a" providerId="AD" clId="Web-{84C4615A-95AA-B8F6-C48B-AA657C3F15F6}" dt="2022-10-27T06:45:39.636" v="10"/>
          <ac:spMkLst>
            <pc:docMk/>
            <pc:sldMk cId="1780498736" sldId="1931"/>
            <ac:spMk id="7" creationId="{B80ABAF6-07D7-8742-8890-7815A3A3FB31}"/>
          </ac:spMkLst>
        </pc:spChg>
      </pc:sldChg>
      <pc:sldChg chg="new del">
        <pc:chgData name="Ida Storm Jansen" userId="S::ida.storm@alexandra.dk::ab8c2112-da7d-4fb3-8202-a891edfe200a" providerId="AD" clId="Web-{84C4615A-95AA-B8F6-C48B-AA657C3F15F6}" dt="2022-10-27T06:46:29.699" v="17"/>
        <pc:sldMkLst>
          <pc:docMk/>
          <pc:sldMk cId="2327786887" sldId="1932"/>
        </pc:sldMkLst>
      </pc:sldChg>
    </pc:docChg>
  </pc:docChgLst>
  <pc:docChgLst>
    <pc:chgData name="Ida Storm Jansen" userId="S::ida.storm@alexandra.dk::ab8c2112-da7d-4fb3-8202-a891edfe200a" providerId="AD" clId="Web-{26729418-EB17-4AF0-94FF-3FBB38CDAFED}"/>
    <pc:docChg chg="addSld modSld addMainMaster">
      <pc:chgData name="Ida Storm Jansen" userId="S::ida.storm@alexandra.dk::ab8c2112-da7d-4fb3-8202-a891edfe200a" providerId="AD" clId="Web-{26729418-EB17-4AF0-94FF-3FBB38CDAFED}" dt="2022-10-27T12:47:59.622" v="299" actId="20577"/>
      <pc:docMkLst>
        <pc:docMk/>
      </pc:docMkLst>
      <pc:sldChg chg="mod modShow">
        <pc:chgData name="Ida Storm Jansen" userId="S::ida.storm@alexandra.dk::ab8c2112-da7d-4fb3-8202-a891edfe200a" providerId="AD" clId="Web-{26729418-EB17-4AF0-94FF-3FBB38CDAFED}" dt="2022-10-27T12:08:04.985" v="1"/>
        <pc:sldMkLst>
          <pc:docMk/>
          <pc:sldMk cId="1311504964" sldId="1696"/>
        </pc:sldMkLst>
      </pc:sldChg>
      <pc:sldChg chg="mod modShow">
        <pc:chgData name="Ida Storm Jansen" userId="S::ida.storm@alexandra.dk::ab8c2112-da7d-4fb3-8202-a891edfe200a" providerId="AD" clId="Web-{26729418-EB17-4AF0-94FF-3FBB38CDAFED}" dt="2022-10-27T12:07:45.844" v="0"/>
        <pc:sldMkLst>
          <pc:docMk/>
          <pc:sldMk cId="1349289597" sldId="1848"/>
        </pc:sldMkLst>
      </pc:sldChg>
      <pc:sldChg chg="mod modShow">
        <pc:chgData name="Ida Storm Jansen" userId="S::ida.storm@alexandra.dk::ab8c2112-da7d-4fb3-8202-a891edfe200a" providerId="AD" clId="Web-{26729418-EB17-4AF0-94FF-3FBB38CDAFED}" dt="2022-10-27T12:08:40.298" v="2"/>
        <pc:sldMkLst>
          <pc:docMk/>
          <pc:sldMk cId="3652498535" sldId="1899"/>
        </pc:sldMkLst>
      </pc:sldChg>
      <pc:sldChg chg="mod modShow">
        <pc:chgData name="Ida Storm Jansen" userId="S::ida.storm@alexandra.dk::ab8c2112-da7d-4fb3-8202-a891edfe200a" providerId="AD" clId="Web-{26729418-EB17-4AF0-94FF-3FBB38CDAFED}" dt="2022-10-27T12:08:44.235" v="3"/>
        <pc:sldMkLst>
          <pc:docMk/>
          <pc:sldMk cId="3900884439" sldId="1900"/>
        </pc:sldMkLst>
      </pc:sldChg>
      <pc:sldChg chg="addSp modSp new">
        <pc:chgData name="Ida Storm Jansen" userId="S::ida.storm@alexandra.dk::ab8c2112-da7d-4fb3-8202-a891edfe200a" providerId="AD" clId="Web-{26729418-EB17-4AF0-94FF-3FBB38CDAFED}" dt="2022-10-27T12:32:01.501" v="184" actId="20577"/>
        <pc:sldMkLst>
          <pc:docMk/>
          <pc:sldMk cId="919729680" sldId="1932"/>
        </pc:sldMkLst>
        <pc:spChg chg="mod">
          <ac:chgData name="Ida Storm Jansen" userId="S::ida.storm@alexandra.dk::ab8c2112-da7d-4fb3-8202-a891edfe200a" providerId="AD" clId="Web-{26729418-EB17-4AF0-94FF-3FBB38CDAFED}" dt="2022-10-27T12:32:01.501" v="184" actId="20577"/>
          <ac:spMkLst>
            <pc:docMk/>
            <pc:sldMk cId="919729680" sldId="1932"/>
            <ac:spMk id="2" creationId="{1A131BEF-A9D7-225F-C1E1-F77844446CFD}"/>
          </ac:spMkLst>
        </pc:spChg>
        <pc:picChg chg="add mod">
          <ac:chgData name="Ida Storm Jansen" userId="S::ida.storm@alexandra.dk::ab8c2112-da7d-4fb3-8202-a891edfe200a" providerId="AD" clId="Web-{26729418-EB17-4AF0-94FF-3FBB38CDAFED}" dt="2022-10-27T12:15:36.005" v="44" actId="1076"/>
          <ac:picMkLst>
            <pc:docMk/>
            <pc:sldMk cId="919729680" sldId="1932"/>
            <ac:picMk id="5" creationId="{021D47E4-4870-6C40-6AD3-94E168B1E67B}"/>
          </ac:picMkLst>
        </pc:picChg>
      </pc:sldChg>
      <pc:sldChg chg="modSp new">
        <pc:chgData name="Ida Storm Jansen" userId="S::ida.storm@alexandra.dk::ab8c2112-da7d-4fb3-8202-a891edfe200a" providerId="AD" clId="Web-{26729418-EB17-4AF0-94FF-3FBB38CDAFED}" dt="2022-10-27T12:29:24.952" v="171" actId="20577"/>
        <pc:sldMkLst>
          <pc:docMk/>
          <pc:sldMk cId="1931877637" sldId="1933"/>
        </pc:sldMkLst>
        <pc:spChg chg="mod">
          <ac:chgData name="Ida Storm Jansen" userId="S::ida.storm@alexandra.dk::ab8c2112-da7d-4fb3-8202-a891edfe200a" providerId="AD" clId="Web-{26729418-EB17-4AF0-94FF-3FBB38CDAFED}" dt="2022-10-27T12:29:24.952" v="171" actId="20577"/>
          <ac:spMkLst>
            <pc:docMk/>
            <pc:sldMk cId="1931877637" sldId="1933"/>
            <ac:spMk id="2" creationId="{D7043066-F76D-A151-6063-B510704DE5F2}"/>
          </ac:spMkLst>
        </pc:spChg>
      </pc:sldChg>
      <pc:sldChg chg="addSp delSp modSp add replId">
        <pc:chgData name="Ida Storm Jansen" userId="S::ida.storm@alexandra.dk::ab8c2112-da7d-4fb3-8202-a891edfe200a" providerId="AD" clId="Web-{26729418-EB17-4AF0-94FF-3FBB38CDAFED}" dt="2022-10-27T12:24:09.855" v="116"/>
        <pc:sldMkLst>
          <pc:docMk/>
          <pc:sldMk cId="1226732054" sldId="1934"/>
        </pc:sldMkLst>
        <pc:spChg chg="mod">
          <ac:chgData name="Ida Storm Jansen" userId="S::ida.storm@alexandra.dk::ab8c2112-da7d-4fb3-8202-a891edfe200a" providerId="AD" clId="Web-{26729418-EB17-4AF0-94FF-3FBB38CDAFED}" dt="2022-10-27T12:21:24.916" v="103" actId="20577"/>
          <ac:spMkLst>
            <pc:docMk/>
            <pc:sldMk cId="1226732054" sldId="1934"/>
            <ac:spMk id="2" creationId="{1A131BEF-A9D7-225F-C1E1-F77844446CFD}"/>
          </ac:spMkLst>
        </pc:spChg>
        <pc:picChg chg="del">
          <ac:chgData name="Ida Storm Jansen" userId="S::ida.storm@alexandra.dk::ab8c2112-da7d-4fb3-8202-a891edfe200a" providerId="AD" clId="Web-{26729418-EB17-4AF0-94FF-3FBB38CDAFED}" dt="2022-10-27T12:22:54.932" v="105"/>
          <ac:picMkLst>
            <pc:docMk/>
            <pc:sldMk cId="1226732054" sldId="1934"/>
            <ac:picMk id="5" creationId="{021D47E4-4870-6C40-6AD3-94E168B1E67B}"/>
          </ac:picMkLst>
        </pc:picChg>
        <pc:picChg chg="add del mod">
          <ac:chgData name="Ida Storm Jansen" userId="S::ida.storm@alexandra.dk::ab8c2112-da7d-4fb3-8202-a891edfe200a" providerId="AD" clId="Web-{26729418-EB17-4AF0-94FF-3FBB38CDAFED}" dt="2022-10-27T12:23:30.542" v="109"/>
          <ac:picMkLst>
            <pc:docMk/>
            <pc:sldMk cId="1226732054" sldId="1934"/>
            <ac:picMk id="6" creationId="{6CF34152-7916-F1F0-EA47-0F4CDC16AFE4}"/>
          </ac:picMkLst>
        </pc:picChg>
        <pc:picChg chg="add mod ord">
          <ac:chgData name="Ida Storm Jansen" userId="S::ida.storm@alexandra.dk::ab8c2112-da7d-4fb3-8202-a891edfe200a" providerId="AD" clId="Web-{26729418-EB17-4AF0-94FF-3FBB38CDAFED}" dt="2022-10-27T12:24:09.855" v="116"/>
          <ac:picMkLst>
            <pc:docMk/>
            <pc:sldMk cId="1226732054" sldId="1934"/>
            <ac:picMk id="7" creationId="{1BD1E84E-1DCA-568C-7D3A-28B7B150E44B}"/>
          </ac:picMkLst>
        </pc:picChg>
      </pc:sldChg>
      <pc:sldChg chg="addSp delSp modSp add replId">
        <pc:chgData name="Ida Storm Jansen" userId="S::ida.storm@alexandra.dk::ab8c2112-da7d-4fb3-8202-a891edfe200a" providerId="AD" clId="Web-{26729418-EB17-4AF0-94FF-3FBB38CDAFED}" dt="2022-10-27T12:31:56.095" v="180" actId="14100"/>
        <pc:sldMkLst>
          <pc:docMk/>
          <pc:sldMk cId="1445043266" sldId="1935"/>
        </pc:sldMkLst>
        <pc:spChg chg="mod">
          <ac:chgData name="Ida Storm Jansen" userId="S::ida.storm@alexandra.dk::ab8c2112-da7d-4fb3-8202-a891edfe200a" providerId="AD" clId="Web-{26729418-EB17-4AF0-94FF-3FBB38CDAFED}" dt="2022-10-27T12:30:02.812" v="176" actId="20577"/>
          <ac:spMkLst>
            <pc:docMk/>
            <pc:sldMk cId="1445043266" sldId="1935"/>
            <ac:spMk id="2" creationId="{1A131BEF-A9D7-225F-C1E1-F77844446CFD}"/>
          </ac:spMkLst>
        </pc:spChg>
        <pc:picChg chg="add mod">
          <ac:chgData name="Ida Storm Jansen" userId="S::ida.storm@alexandra.dk::ab8c2112-da7d-4fb3-8202-a891edfe200a" providerId="AD" clId="Web-{26729418-EB17-4AF0-94FF-3FBB38CDAFED}" dt="2022-10-27T12:31:56.095" v="180" actId="14100"/>
          <ac:picMkLst>
            <pc:docMk/>
            <pc:sldMk cId="1445043266" sldId="1935"/>
            <ac:picMk id="5" creationId="{3521ECEF-B51F-1940-CAE9-746636AAE854}"/>
          </ac:picMkLst>
        </pc:picChg>
        <pc:picChg chg="del">
          <ac:chgData name="Ida Storm Jansen" userId="S::ida.storm@alexandra.dk::ab8c2112-da7d-4fb3-8202-a891edfe200a" providerId="AD" clId="Web-{26729418-EB17-4AF0-94FF-3FBB38CDAFED}" dt="2022-10-27T12:30:40.313" v="178"/>
          <ac:picMkLst>
            <pc:docMk/>
            <pc:sldMk cId="1445043266" sldId="1935"/>
            <ac:picMk id="7" creationId="{1BD1E84E-1DCA-568C-7D3A-28B7B150E44B}"/>
          </ac:picMkLst>
        </pc:picChg>
      </pc:sldChg>
      <pc:sldChg chg="modSp add">
        <pc:chgData name="Ida Storm Jansen" userId="S::ida.storm@alexandra.dk::ab8c2112-da7d-4fb3-8202-a891edfe200a" providerId="AD" clId="Web-{26729418-EB17-4AF0-94FF-3FBB38CDAFED}" dt="2022-10-27T12:47:59.622" v="299" actId="20577"/>
        <pc:sldMkLst>
          <pc:docMk/>
          <pc:sldMk cId="983783662" sldId="1936"/>
        </pc:sldMkLst>
        <pc:spChg chg="mod">
          <ac:chgData name="Ida Storm Jansen" userId="S::ida.storm@alexandra.dk::ab8c2112-da7d-4fb3-8202-a891edfe200a" providerId="AD" clId="Web-{26729418-EB17-4AF0-94FF-3FBB38CDAFED}" dt="2022-10-27T12:47:33.496" v="294" actId="20577"/>
          <ac:spMkLst>
            <pc:docMk/>
            <pc:sldMk cId="983783662" sldId="1936"/>
            <ac:spMk id="2" creationId="{5022EA94-95ED-F04C-B810-3286D72969D3}"/>
          </ac:spMkLst>
        </pc:spChg>
        <pc:spChg chg="mod">
          <ac:chgData name="Ida Storm Jansen" userId="S::ida.storm@alexandra.dk::ab8c2112-da7d-4fb3-8202-a891edfe200a" providerId="AD" clId="Web-{26729418-EB17-4AF0-94FF-3FBB38CDAFED}" dt="2022-10-27T12:47:59.622" v="299" actId="20577"/>
          <ac:spMkLst>
            <pc:docMk/>
            <pc:sldMk cId="983783662" sldId="1936"/>
            <ac:spMk id="3" creationId="{8CE85C81-39C4-7A42-A5F2-CB4075B0AC08}"/>
          </ac:spMkLst>
        </pc:spChg>
      </pc:sldChg>
      <pc:sldMasterChg chg="add addSldLayout">
        <pc:chgData name="Ida Storm Jansen" userId="S::ida.storm@alexandra.dk::ab8c2112-da7d-4fb3-8202-a891edfe200a" providerId="AD" clId="Web-{26729418-EB17-4AF0-94FF-3FBB38CDAFED}" dt="2022-10-27T12:39:44.944" v="185"/>
        <pc:sldMasterMkLst>
          <pc:docMk/>
          <pc:sldMasterMk cId="0" sldId="2147483884"/>
        </pc:sldMasterMkLst>
        <pc:sldLayoutChg chg="add">
          <pc:chgData name="Ida Storm Jansen" userId="S::ida.storm@alexandra.dk::ab8c2112-da7d-4fb3-8202-a891edfe200a" providerId="AD" clId="Web-{26729418-EB17-4AF0-94FF-3FBB38CDAFED}" dt="2022-10-27T12:39:44.944" v="185"/>
          <pc:sldLayoutMkLst>
            <pc:docMk/>
            <pc:sldMasterMk cId="0" sldId="2147483884"/>
            <pc:sldLayoutMk cId="2780793211" sldId="2147483865"/>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935281792" sldId="2147483869"/>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544346649" sldId="2147483870"/>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726713752" sldId="2147483873"/>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400396026" sldId="2147483874"/>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620506121" sldId="2147483875"/>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973982651" sldId="2147483876"/>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531828894" sldId="2147483877"/>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893054883" sldId="2147483878"/>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647565192" sldId="2147483879"/>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092522054" sldId="2147483880"/>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740047423" sldId="2147483881"/>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515218288" sldId="2147483882"/>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844918317" sldId="2147483883"/>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0" sldId="2147483885"/>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880896138" sldId="2147483886"/>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05379669" sldId="2147483887"/>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528438070" sldId="2147483888"/>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630700595" sldId="2147483889"/>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890834354" sldId="2147483890"/>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275994490" sldId="2147483891"/>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90234931" sldId="2147483892"/>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758034925" sldId="2147483893"/>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4089624470" sldId="2147483894"/>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916359280" sldId="2147483895"/>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622284114" sldId="2147483896"/>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120264602" sldId="2147483897"/>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398936502" sldId="2147483898"/>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915781400" sldId="2147483899"/>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1182838625" sldId="2147483900"/>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645208006" sldId="2147483901"/>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3059672217" sldId="2147483902"/>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706436462" sldId="2147483903"/>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4170582715" sldId="2147483904"/>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716275532" sldId="2147483905"/>
          </pc:sldLayoutMkLst>
        </pc:sldLayoutChg>
        <pc:sldLayoutChg chg="add">
          <pc:chgData name="Ida Storm Jansen" userId="S::ida.storm@alexandra.dk::ab8c2112-da7d-4fb3-8202-a891edfe200a" providerId="AD" clId="Web-{26729418-EB17-4AF0-94FF-3FBB38CDAFED}" dt="2022-10-27T12:39:44.944" v="185"/>
          <pc:sldLayoutMkLst>
            <pc:docMk/>
            <pc:sldMasterMk cId="0" sldId="2147483884"/>
            <pc:sldLayoutMk cId="2241677812" sldId="214748390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324000" tIns="140400" rIns="91440" bIns="45720" rtlCol="0"/>
          <a:lstStyle>
            <a:lvl1pPr algn="l">
              <a:defRPr sz="1200"/>
            </a:lvl1pPr>
          </a:lstStyle>
          <a:p>
            <a:r>
              <a:rPr lang="en-US" sz="1000">
                <a:latin typeface="Arial"/>
                <a:cs typeface="Arial"/>
              </a:rPr>
              <a:t>Alexandra </a:t>
            </a:r>
            <a:r>
              <a:rPr lang="en-US" sz="1000" err="1">
                <a:latin typeface="Arial"/>
                <a:cs typeface="Arial"/>
              </a:rPr>
              <a:t>Instituttet</a:t>
            </a:r>
            <a:r>
              <a:rPr lang="en-US" sz="1000">
                <a:latin typeface="Arial"/>
                <a:cs typeface="Arial"/>
              </a:rPr>
              <a:t> A/S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140400" rIns="324000" bIns="45720" rtlCol="0"/>
          <a:lstStyle>
            <a:lvl1pPr algn="r">
              <a:defRPr sz="1200"/>
            </a:lvl1pPr>
          </a:lstStyle>
          <a:p>
            <a:fld id="{DAD19FC1-4483-2440-83CB-28D86F72D25A}" type="datetime1">
              <a:rPr lang="da-DK" sz="1000" smtClean="0">
                <a:latin typeface="Arial"/>
                <a:cs typeface="Arial"/>
              </a:rPr>
              <a:t>27.10.2022</a:t>
            </a:fld>
            <a:endParaRPr lang="en-US" sz="1000">
              <a:latin typeface="Arial"/>
              <a:cs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324000" tIns="45720" rIns="91440" bIns="140400" rtlCol="0" anchor="b"/>
          <a:lstStyle>
            <a:lvl1pPr algn="l">
              <a:defRPr sz="1200"/>
            </a:lvl1pPr>
          </a:lstStyle>
          <a:p>
            <a:endParaRPr lang="en-US" sz="1000">
              <a:latin typeface="Arial"/>
              <a:cs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6800" rIns="324000" bIns="140400" rtlCol="0" anchor="b"/>
          <a:lstStyle>
            <a:lvl1pPr algn="r">
              <a:defRPr sz="1200"/>
            </a:lvl1pPr>
          </a:lstStyle>
          <a:p>
            <a:fld id="{F866B022-B09A-2E4D-9493-717F53414D96}" type="slidenum">
              <a:rPr lang="en-US" sz="1000" smtClean="0">
                <a:latin typeface="Arial"/>
                <a:cs typeface="Arial"/>
              </a:rPr>
              <a:pPr/>
              <a:t>‹#›</a:t>
            </a:fld>
            <a:endParaRPr lang="en-US" sz="1000">
              <a:latin typeface="Arial"/>
              <a:cs typeface="Arial"/>
            </a:endParaRPr>
          </a:p>
        </p:txBody>
      </p:sp>
    </p:spTree>
    <p:extLst>
      <p:ext uri="{BB962C8B-B14F-4D97-AF65-F5344CB8AC3E}">
        <p14:creationId xmlns:p14="http://schemas.microsoft.com/office/powerpoint/2010/main" val="37251934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noProof="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6088A8-3FBE-1540-B8B5-F0C3CEB5C46E}" type="datetime1">
              <a:rPr lang="da-DK" noProof="0" smtClean="0"/>
              <a:t>27.10.2022</a:t>
            </a:fld>
            <a:endParaRPr lang="en-GB" noProof="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noProof="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145C21-BD28-5443-B79E-803A1768F527}" type="slidenum">
              <a:rPr lang="en-GB" noProof="0" smtClean="0"/>
              <a:pPr/>
              <a:t>‹#›</a:t>
            </a:fld>
            <a:endParaRPr lang="en-GB" noProof="0"/>
          </a:p>
        </p:txBody>
      </p:sp>
    </p:spTree>
    <p:extLst>
      <p:ext uri="{BB962C8B-B14F-4D97-AF65-F5344CB8AC3E}">
        <p14:creationId xmlns:p14="http://schemas.microsoft.com/office/powerpoint/2010/main" val="1334624752"/>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a:t>
            </a:fld>
            <a:endParaRPr lang="en-GB" noProof="0"/>
          </a:p>
        </p:txBody>
      </p:sp>
    </p:spTree>
    <p:extLst>
      <p:ext uri="{BB962C8B-B14F-4D97-AF65-F5344CB8AC3E}">
        <p14:creationId xmlns:p14="http://schemas.microsoft.com/office/powerpoint/2010/main" val="283081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18</a:t>
            </a:fld>
            <a:endParaRPr lang="en-GB" noProof="0"/>
          </a:p>
        </p:txBody>
      </p:sp>
    </p:spTree>
    <p:extLst>
      <p:ext uri="{BB962C8B-B14F-4D97-AF65-F5344CB8AC3E}">
        <p14:creationId xmlns:p14="http://schemas.microsoft.com/office/powerpoint/2010/main" val="2790827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19</a:t>
            </a:fld>
            <a:endParaRPr lang="en-GB" noProof="0"/>
          </a:p>
        </p:txBody>
      </p:sp>
    </p:spTree>
    <p:extLst>
      <p:ext uri="{BB962C8B-B14F-4D97-AF65-F5344CB8AC3E}">
        <p14:creationId xmlns:p14="http://schemas.microsoft.com/office/powerpoint/2010/main" val="114964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20</a:t>
            </a:fld>
            <a:endParaRPr lang="en-GB" noProof="0"/>
          </a:p>
        </p:txBody>
      </p:sp>
    </p:spTree>
    <p:extLst>
      <p:ext uri="{BB962C8B-B14F-4D97-AF65-F5344CB8AC3E}">
        <p14:creationId xmlns:p14="http://schemas.microsoft.com/office/powerpoint/2010/main" val="2109293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21</a:t>
            </a:fld>
            <a:endParaRPr lang="en-GB" noProof="0"/>
          </a:p>
        </p:txBody>
      </p:sp>
    </p:spTree>
    <p:extLst>
      <p:ext uri="{BB962C8B-B14F-4D97-AF65-F5344CB8AC3E}">
        <p14:creationId xmlns:p14="http://schemas.microsoft.com/office/powerpoint/2010/main" val="988121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22</a:t>
            </a:fld>
            <a:endParaRPr lang="en-GB" noProof="0"/>
          </a:p>
        </p:txBody>
      </p:sp>
    </p:spTree>
    <p:extLst>
      <p:ext uri="{BB962C8B-B14F-4D97-AF65-F5344CB8AC3E}">
        <p14:creationId xmlns:p14="http://schemas.microsoft.com/office/powerpoint/2010/main" val="256090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 </a:t>
            </a:r>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27</a:t>
            </a:fld>
            <a:endParaRPr lang="en-GB" noProof="0"/>
          </a:p>
        </p:txBody>
      </p:sp>
    </p:spTree>
    <p:extLst>
      <p:ext uri="{BB962C8B-B14F-4D97-AF65-F5344CB8AC3E}">
        <p14:creationId xmlns:p14="http://schemas.microsoft.com/office/powerpoint/2010/main" val="338970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28</a:t>
            </a:fld>
            <a:endParaRPr lang="en-GB" noProof="0"/>
          </a:p>
        </p:txBody>
      </p:sp>
    </p:spTree>
    <p:extLst>
      <p:ext uri="{BB962C8B-B14F-4D97-AF65-F5344CB8AC3E}">
        <p14:creationId xmlns:p14="http://schemas.microsoft.com/office/powerpoint/2010/main" val="4099073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29</a:t>
            </a:fld>
            <a:endParaRPr lang="en-GB" noProof="0"/>
          </a:p>
        </p:txBody>
      </p:sp>
    </p:spTree>
    <p:extLst>
      <p:ext uri="{BB962C8B-B14F-4D97-AF65-F5344CB8AC3E}">
        <p14:creationId xmlns:p14="http://schemas.microsoft.com/office/powerpoint/2010/main" val="339684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30</a:t>
            </a:fld>
            <a:endParaRPr lang="en-GB" noProof="0"/>
          </a:p>
        </p:txBody>
      </p:sp>
    </p:spTree>
    <p:extLst>
      <p:ext uri="{BB962C8B-B14F-4D97-AF65-F5344CB8AC3E}">
        <p14:creationId xmlns:p14="http://schemas.microsoft.com/office/powerpoint/2010/main" val="490103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endParaRPr lang="en-US"/>
          </a:p>
        </p:txBody>
      </p:sp>
      <p:sp>
        <p:nvSpPr>
          <p:cNvPr id="5" name="Pladsholder til dato 4"/>
          <p:cNvSpPr>
            <a:spLocks noGrp="1"/>
          </p:cNvSpPr>
          <p:nvPr>
            <p:ph type="dt" idx="1"/>
          </p:nvPr>
        </p:nvSpPr>
        <p:spPr/>
        <p:txBody>
          <a:bodyPr/>
          <a:lstStyle/>
          <a:p>
            <a:fld id="{1F4C8748-EFD8-FE4B-BD8E-41B2A5E7C4D8}" type="datetime1">
              <a:rPr lang="da-DK" smtClean="0"/>
              <a:t>27.10.2022</a:t>
            </a:fld>
            <a:endParaRPr lang="en-US"/>
          </a:p>
        </p:txBody>
      </p:sp>
      <p:sp>
        <p:nvSpPr>
          <p:cNvPr id="6" name="Pladsholder til sidefod 5"/>
          <p:cNvSpPr>
            <a:spLocks noGrp="1"/>
          </p:cNvSpPr>
          <p:nvPr>
            <p:ph type="ftr" sz="quarter" idx="4"/>
          </p:nvPr>
        </p:nvSpPr>
        <p:spPr/>
        <p:txBody>
          <a:bodyPr/>
          <a:lstStyle/>
          <a:p>
            <a:endParaRPr lang="en-US"/>
          </a:p>
        </p:txBody>
      </p:sp>
      <p:sp>
        <p:nvSpPr>
          <p:cNvPr id="7" name="Pladsholder til slidenummer 6"/>
          <p:cNvSpPr>
            <a:spLocks noGrp="1"/>
          </p:cNvSpPr>
          <p:nvPr>
            <p:ph type="sldNum" sz="quarter" idx="5"/>
          </p:nvPr>
        </p:nvSpPr>
        <p:spPr/>
        <p:txBody>
          <a:bodyPr/>
          <a:lstStyle/>
          <a:p>
            <a:fld id="{D4145C21-BD28-5443-B79E-803A1768F527}" type="slidenum">
              <a:rPr lang="en-US" smtClean="0"/>
              <a:pPr/>
              <a:t>31</a:t>
            </a:fld>
            <a:endParaRPr lang="en-US"/>
          </a:p>
        </p:txBody>
      </p:sp>
    </p:spTree>
    <p:extLst>
      <p:ext uri="{BB962C8B-B14F-4D97-AF65-F5344CB8AC3E}">
        <p14:creationId xmlns:p14="http://schemas.microsoft.com/office/powerpoint/2010/main" val="2759128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lnSpc>
                <a:spcPct val="150000"/>
              </a:lnSpc>
              <a:buFontTx/>
              <a:buChar char="-"/>
            </a:pPr>
            <a:r>
              <a:rPr lang="da-DK" sz="1200">
                <a:solidFill>
                  <a:schemeClr val="tx1">
                    <a:lumMod val="50000"/>
                  </a:schemeClr>
                </a:solidFill>
              </a:rPr>
              <a:t>Ada Lovelace er ”The Worlds First Tech </a:t>
            </a:r>
            <a:r>
              <a:rPr lang="da-DK" sz="1200" err="1">
                <a:solidFill>
                  <a:schemeClr val="tx1">
                    <a:lumMod val="50000"/>
                  </a:schemeClr>
                </a:solidFill>
              </a:rPr>
              <a:t>Visionary</a:t>
            </a:r>
            <a:r>
              <a:rPr lang="da-DK" sz="1200">
                <a:solidFill>
                  <a:schemeClr val="tx1">
                    <a:lumMod val="50000"/>
                  </a:schemeClr>
                </a:solidFill>
              </a:rPr>
              <a:t> !”</a:t>
            </a:r>
          </a:p>
          <a:p>
            <a:pPr marL="171450" indent="-171450" algn="l">
              <a:lnSpc>
                <a:spcPct val="150000"/>
              </a:lnSpc>
              <a:buFontTx/>
              <a:buChar char="-"/>
            </a:pPr>
            <a:endParaRPr lang="da-DK" sz="1200">
              <a:solidFill>
                <a:schemeClr val="tx1">
                  <a:lumMod val="50000"/>
                </a:schemeClr>
              </a:solidFill>
            </a:endParaRPr>
          </a:p>
          <a:p>
            <a:pPr marL="171450" indent="-171450" algn="l">
              <a:lnSpc>
                <a:spcPct val="150000"/>
              </a:lnSpc>
              <a:buFontTx/>
              <a:buChar char="-"/>
            </a:pPr>
            <a:endParaRPr lang="da-DK" sz="1200">
              <a:solidFill>
                <a:schemeClr val="tx1">
                  <a:lumMod val="50000"/>
                </a:schemeClr>
              </a:solidFill>
            </a:endParaRPr>
          </a:p>
          <a:p>
            <a:pPr marL="171450" indent="-171450" algn="l">
              <a:lnSpc>
                <a:spcPct val="150000"/>
              </a:lnSpc>
              <a:buFontTx/>
              <a:buChar char="-"/>
            </a:pPr>
            <a:r>
              <a:rPr lang="en-GB" sz="1200" b="0" i="0" kern="1200">
                <a:solidFill>
                  <a:schemeClr val="tx1"/>
                </a:solidFill>
                <a:effectLst/>
                <a:latin typeface="+mn-lt"/>
                <a:ea typeface="+mn-ea"/>
                <a:cs typeface="+mn-cs"/>
              </a:rPr>
              <a:t>“Calculus of the Nervous System” was a phrase used by Ada Lovelace to describe her attempt to create a mathematical model for how nerve impulses give rise to thoughts and feelings in the brain. Ada, the daughter of Lord Byron, worked with Charles Babbage on his difference engine and was instrumental in documenting the construction of the engine. Howard’s composition, inspired by Lovelace, brings together many of her mathematical function composition techniques, as well as incorporating aspects of neural networks, and is constructed as a sequence of memories, some more clear than others, which overlap and interact: “like a muddled brain”.</a:t>
            </a:r>
            <a:endParaRPr lang="da-DK" sz="1200">
              <a:solidFill>
                <a:schemeClr val="tx1">
                  <a:lumMod val="50000"/>
                </a:schemeClr>
              </a:solidFill>
            </a:endParaRPr>
          </a:p>
          <a:p>
            <a:pPr algn="l"/>
            <a:endParaRPr lang="da-DK"/>
          </a:p>
          <a:p>
            <a:pPr algn="l"/>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3</a:t>
            </a:fld>
            <a:endParaRPr lang="en-GB" noProof="0"/>
          </a:p>
        </p:txBody>
      </p:sp>
    </p:spTree>
    <p:extLst>
      <p:ext uri="{BB962C8B-B14F-4D97-AF65-F5344CB8AC3E}">
        <p14:creationId xmlns:p14="http://schemas.microsoft.com/office/powerpoint/2010/main" val="311790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lnSpc>
                <a:spcPct val="150000"/>
              </a:lnSpc>
              <a:buFontTx/>
              <a:buChar char="-"/>
            </a:pPr>
            <a:r>
              <a:rPr lang="da-DK" sz="1200">
                <a:solidFill>
                  <a:schemeClr val="tx1">
                    <a:lumMod val="50000"/>
                  </a:schemeClr>
                </a:solidFill>
              </a:rPr>
              <a:t>Ada Lovelace er ”The Worlds First Tech </a:t>
            </a:r>
            <a:r>
              <a:rPr lang="da-DK" sz="1200" err="1">
                <a:solidFill>
                  <a:schemeClr val="tx1">
                    <a:lumMod val="50000"/>
                  </a:schemeClr>
                </a:solidFill>
              </a:rPr>
              <a:t>Visionary</a:t>
            </a:r>
            <a:r>
              <a:rPr lang="da-DK" sz="1200">
                <a:solidFill>
                  <a:schemeClr val="tx1">
                    <a:lumMod val="50000"/>
                  </a:schemeClr>
                </a:solidFill>
              </a:rPr>
              <a:t> !”</a:t>
            </a:r>
          </a:p>
          <a:p>
            <a:pPr marL="171450" indent="-171450" algn="l">
              <a:lnSpc>
                <a:spcPct val="150000"/>
              </a:lnSpc>
              <a:buFontTx/>
              <a:buChar char="-"/>
            </a:pPr>
            <a:endParaRPr lang="da-DK" sz="1200">
              <a:solidFill>
                <a:schemeClr val="tx1">
                  <a:lumMod val="50000"/>
                </a:schemeClr>
              </a:solidFill>
            </a:endParaRPr>
          </a:p>
          <a:p>
            <a:pPr marL="171450" indent="-171450" algn="l">
              <a:lnSpc>
                <a:spcPct val="150000"/>
              </a:lnSpc>
              <a:buFontTx/>
              <a:buChar char="-"/>
            </a:pPr>
            <a:endParaRPr lang="da-DK" sz="1200">
              <a:solidFill>
                <a:schemeClr val="tx1">
                  <a:lumMod val="50000"/>
                </a:schemeClr>
              </a:solidFill>
            </a:endParaRPr>
          </a:p>
          <a:p>
            <a:pPr marL="171450" indent="-171450" algn="l">
              <a:lnSpc>
                <a:spcPct val="150000"/>
              </a:lnSpc>
              <a:buFontTx/>
              <a:buChar char="-"/>
            </a:pPr>
            <a:r>
              <a:rPr lang="en-GB" sz="1200" b="0" i="0" kern="1200">
                <a:solidFill>
                  <a:schemeClr val="tx1"/>
                </a:solidFill>
                <a:effectLst/>
                <a:latin typeface="+mn-lt"/>
                <a:ea typeface="+mn-ea"/>
                <a:cs typeface="+mn-cs"/>
              </a:rPr>
              <a:t>“Calculus of the Nervous System” was a phrase used by Ada Lovelace to describe her attempt to create a mathematical model for how nerve impulses give rise to thoughts and feelings in the brain. Ada, the daughter of Lord Byron, worked with Charles Babbage on his difference engine and was instrumental in documenting the construction of the engine. Howard’s composition, inspired by Lovelace, brings together many of her mathematical function composition techniques, as well as incorporating aspects of neural networks, and is constructed as a sequence of memories, some more clear than others, which overlap and interact: “like a muddled brain”.</a:t>
            </a:r>
            <a:endParaRPr lang="da-DK" sz="1200">
              <a:solidFill>
                <a:schemeClr val="tx1">
                  <a:lumMod val="50000"/>
                </a:schemeClr>
              </a:solidFill>
            </a:endParaRPr>
          </a:p>
          <a:p>
            <a:pPr algn="l"/>
            <a:endParaRPr lang="da-DK"/>
          </a:p>
          <a:p>
            <a:pPr algn="l"/>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4</a:t>
            </a:fld>
            <a:endParaRPr lang="en-GB" noProof="0"/>
          </a:p>
        </p:txBody>
      </p:sp>
    </p:spTree>
    <p:extLst>
      <p:ext uri="{BB962C8B-B14F-4D97-AF65-F5344CB8AC3E}">
        <p14:creationId xmlns:p14="http://schemas.microsoft.com/office/powerpoint/2010/main" val="1338729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6</a:t>
            </a:fld>
            <a:endParaRPr lang="en-GB" noProof="0"/>
          </a:p>
        </p:txBody>
      </p:sp>
    </p:spTree>
    <p:extLst>
      <p:ext uri="{BB962C8B-B14F-4D97-AF65-F5344CB8AC3E}">
        <p14:creationId xmlns:p14="http://schemas.microsoft.com/office/powerpoint/2010/main" val="178954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7</a:t>
            </a:fld>
            <a:endParaRPr lang="en-GB" noProof="0"/>
          </a:p>
        </p:txBody>
      </p:sp>
    </p:spTree>
    <p:extLst>
      <p:ext uri="{BB962C8B-B14F-4D97-AF65-F5344CB8AC3E}">
        <p14:creationId xmlns:p14="http://schemas.microsoft.com/office/powerpoint/2010/main" val="101282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 </a:t>
            </a:r>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11</a:t>
            </a:fld>
            <a:endParaRPr lang="en-GB" noProof="0"/>
          </a:p>
        </p:txBody>
      </p:sp>
    </p:spTree>
    <p:extLst>
      <p:ext uri="{BB962C8B-B14F-4D97-AF65-F5344CB8AC3E}">
        <p14:creationId xmlns:p14="http://schemas.microsoft.com/office/powerpoint/2010/main" val="96802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 </a:t>
            </a:r>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13</a:t>
            </a:fld>
            <a:endParaRPr lang="en-GB" noProof="0"/>
          </a:p>
        </p:txBody>
      </p:sp>
    </p:spTree>
    <p:extLst>
      <p:ext uri="{BB962C8B-B14F-4D97-AF65-F5344CB8AC3E}">
        <p14:creationId xmlns:p14="http://schemas.microsoft.com/office/powerpoint/2010/main" val="3449698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 </a:t>
            </a:r>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15</a:t>
            </a:fld>
            <a:endParaRPr lang="en-GB" noProof="0"/>
          </a:p>
        </p:txBody>
      </p:sp>
    </p:spTree>
    <p:extLst>
      <p:ext uri="{BB962C8B-B14F-4D97-AF65-F5344CB8AC3E}">
        <p14:creationId xmlns:p14="http://schemas.microsoft.com/office/powerpoint/2010/main" val="33991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Header Placeholder 3"/>
          <p:cNvSpPr>
            <a:spLocks noGrp="1"/>
          </p:cNvSpPr>
          <p:nvPr>
            <p:ph type="hdr" sz="quarter"/>
          </p:nvPr>
        </p:nvSpPr>
        <p:spPr/>
        <p:txBody>
          <a:bodyPr/>
          <a:lstStyle/>
          <a:p>
            <a:endParaRPr lang="en-GB" noProof="0"/>
          </a:p>
        </p:txBody>
      </p:sp>
      <p:sp>
        <p:nvSpPr>
          <p:cNvPr id="5" name="Date Placeholder 4"/>
          <p:cNvSpPr>
            <a:spLocks noGrp="1"/>
          </p:cNvSpPr>
          <p:nvPr>
            <p:ph type="dt" idx="1"/>
          </p:nvPr>
        </p:nvSpPr>
        <p:spPr/>
        <p:txBody>
          <a:bodyPr/>
          <a:lstStyle/>
          <a:p>
            <a:fld id="{DB6088A8-3FBE-1540-B8B5-F0C3CEB5C46E}" type="datetime1">
              <a:rPr lang="da-DK" noProof="0" smtClean="0"/>
              <a:t>27.10.2022</a:t>
            </a:fld>
            <a:endParaRPr lang="en-GB" noProof="0"/>
          </a:p>
        </p:txBody>
      </p:sp>
      <p:sp>
        <p:nvSpPr>
          <p:cNvPr id="6" name="Footer Placeholder 5"/>
          <p:cNvSpPr>
            <a:spLocks noGrp="1"/>
          </p:cNvSpPr>
          <p:nvPr>
            <p:ph type="ftr" sz="quarter" idx="4"/>
          </p:nvPr>
        </p:nvSpPr>
        <p:spPr/>
        <p:txBody>
          <a:bodyPr/>
          <a:lstStyle/>
          <a:p>
            <a:endParaRPr lang="en-GB" noProof="0"/>
          </a:p>
        </p:txBody>
      </p:sp>
      <p:sp>
        <p:nvSpPr>
          <p:cNvPr id="7" name="Slide Number Placeholder 6"/>
          <p:cNvSpPr>
            <a:spLocks noGrp="1"/>
          </p:cNvSpPr>
          <p:nvPr>
            <p:ph type="sldNum" sz="quarter" idx="5"/>
          </p:nvPr>
        </p:nvSpPr>
        <p:spPr/>
        <p:txBody>
          <a:bodyPr/>
          <a:lstStyle/>
          <a:p>
            <a:fld id="{D4145C21-BD28-5443-B79E-803A1768F527}" type="slidenum">
              <a:rPr lang="en-GB" noProof="0" smtClean="0"/>
              <a:pPr/>
              <a:t>17</a:t>
            </a:fld>
            <a:endParaRPr lang="en-GB" noProof="0"/>
          </a:p>
        </p:txBody>
      </p:sp>
    </p:spTree>
    <p:extLst>
      <p:ext uri="{BB962C8B-B14F-4D97-AF65-F5344CB8AC3E}">
        <p14:creationId xmlns:p14="http://schemas.microsoft.com/office/powerpoint/2010/main" val="21848156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5"/>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9C70E59-E834-1A48-9CA7-B6A1DB0A18E1}"/>
              </a:ext>
            </a:extLst>
          </p:cNvPr>
          <p:cNvPicPr>
            <a:picLocks noChangeAspect="1"/>
          </p:cNvPicPr>
          <p:nvPr userDrawn="1"/>
        </p:nvPicPr>
        <p:blipFill rotWithShape="1">
          <a:blip r:embed="rId2">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rcRect l="2337" t="15491" b="-1"/>
          <a:stretch/>
        </p:blipFill>
        <p:spPr>
          <a:xfrm>
            <a:off x="-2579" y="13856"/>
            <a:ext cx="5458176" cy="6206838"/>
          </a:xfrm>
          <a:prstGeom prst="rect">
            <a:avLst/>
          </a:prstGeom>
        </p:spPr>
      </p:pic>
      <p:pic>
        <p:nvPicPr>
          <p:cNvPr id="7" name="Billede 6">
            <a:extLst>
              <a:ext uri="{FF2B5EF4-FFF2-40B4-BE49-F238E27FC236}">
                <a16:creationId xmlns:a16="http://schemas.microsoft.com/office/drawing/2014/main" id="{15D8E8A5-7638-2840-9893-F9DADCA2C6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5564" y="5756096"/>
            <a:ext cx="2806436" cy="1049607"/>
          </a:xfrm>
          <a:prstGeom prst="rect">
            <a:avLst/>
          </a:prstGeom>
        </p:spPr>
      </p:pic>
      <p:sp>
        <p:nvSpPr>
          <p:cNvPr id="9" name="Titel 4">
            <a:extLst>
              <a:ext uri="{FF2B5EF4-FFF2-40B4-BE49-F238E27FC236}">
                <a16:creationId xmlns:a16="http://schemas.microsoft.com/office/drawing/2014/main" id="{409FCA8D-9749-854C-AC35-14A1BE86987E}"/>
              </a:ext>
            </a:extLst>
          </p:cNvPr>
          <p:cNvSpPr>
            <a:spLocks noGrp="1"/>
          </p:cNvSpPr>
          <p:nvPr>
            <p:ph type="title" hasCustomPrompt="1"/>
          </p:nvPr>
        </p:nvSpPr>
        <p:spPr>
          <a:xfrm>
            <a:off x="1438382" y="2160000"/>
            <a:ext cx="7926335" cy="830997"/>
          </a:xfrm>
          <a:prstGeom prst="rect">
            <a:avLst/>
          </a:prstGeom>
        </p:spPr>
        <p:txBody>
          <a:bodyPr wrap="square">
            <a:spAutoFit/>
          </a:bodyPr>
          <a:lstStyle>
            <a:lvl1pPr>
              <a:lnSpc>
                <a:spcPct val="100000"/>
              </a:lnSpc>
              <a:defRPr sz="5400" b="1" i="0" cap="all" baseline="0">
                <a:solidFill>
                  <a:schemeClr val="bg1"/>
                </a:solidFill>
                <a:latin typeface="Arial Black" panose="020B0604020202020204" pitchFamily="34" charset="0"/>
                <a:cs typeface="Arial Black" panose="020B0604020202020204" pitchFamily="34" charset="0"/>
              </a:defRPr>
            </a:lvl1pPr>
          </a:lstStyle>
          <a:p>
            <a:r>
              <a:rPr lang="en-GB" noProof="0"/>
              <a:t>Edit header</a:t>
            </a:r>
          </a:p>
        </p:txBody>
      </p:sp>
      <p:sp>
        <p:nvSpPr>
          <p:cNvPr id="10" name="Undertitel 2">
            <a:extLst>
              <a:ext uri="{FF2B5EF4-FFF2-40B4-BE49-F238E27FC236}">
                <a16:creationId xmlns:a16="http://schemas.microsoft.com/office/drawing/2014/main" id="{72872625-1661-5449-8659-BFA35B14FB32}"/>
              </a:ext>
            </a:extLst>
          </p:cNvPr>
          <p:cNvSpPr>
            <a:spLocks noGrp="1"/>
          </p:cNvSpPr>
          <p:nvPr>
            <p:ph type="subTitle" idx="1" hasCustomPrompt="1"/>
          </p:nvPr>
        </p:nvSpPr>
        <p:spPr>
          <a:xfrm>
            <a:off x="1441448" y="4724948"/>
            <a:ext cx="7926334" cy="635330"/>
          </a:xfrm>
        </p:spPr>
        <p:txBody>
          <a:bodyPr/>
          <a:lstStyle>
            <a:lvl1pPr marL="11113" indent="0" algn="l">
              <a:buNone/>
              <a:tabLst/>
              <a:defRPr sz="2400">
                <a:solidFill>
                  <a:srgbClr val="D764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header</a:t>
            </a:r>
          </a:p>
        </p:txBody>
      </p:sp>
      <p:sp>
        <p:nvSpPr>
          <p:cNvPr id="4" name="Text Placeholder 3">
            <a:extLst>
              <a:ext uri="{FF2B5EF4-FFF2-40B4-BE49-F238E27FC236}">
                <a16:creationId xmlns:a16="http://schemas.microsoft.com/office/drawing/2014/main" id="{7923E330-E0FE-054F-AA05-A7AC62954C75}"/>
              </a:ext>
            </a:extLst>
          </p:cNvPr>
          <p:cNvSpPr>
            <a:spLocks noGrp="1"/>
          </p:cNvSpPr>
          <p:nvPr>
            <p:ph type="body" sz="quarter" idx="10" hasCustomPrompt="1"/>
          </p:nvPr>
        </p:nvSpPr>
        <p:spPr>
          <a:xfrm>
            <a:off x="1438382" y="5363661"/>
            <a:ext cx="7926334" cy="455332"/>
          </a:xfrm>
        </p:spPr>
        <p:txBody>
          <a:bodyPr/>
          <a:lstStyle>
            <a:lvl1pPr>
              <a:buNone/>
              <a:defRPr sz="1400">
                <a:solidFill>
                  <a:schemeClr val="bg1"/>
                </a:solidFill>
              </a:defRPr>
            </a:lvl1pPr>
          </a:lstStyle>
          <a:p>
            <a:pPr lvl="0"/>
            <a:r>
              <a:rPr lang="en-GB" noProof="0"/>
              <a:t>Click to edit header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rt slide 3">
    <p:bg>
      <p:bgPr>
        <a:solidFill>
          <a:schemeClr val="tx1">
            <a:lumMod val="75000"/>
          </a:schemeClr>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5FAD132-7247-4943-8756-FB1B42F44D51}"/>
              </a:ext>
            </a:extLst>
          </p:cNvPr>
          <p:cNvSpPr>
            <a:spLocks noGrp="1"/>
          </p:cNvSpPr>
          <p:nvPr>
            <p:ph type="title" hasCustomPrompt="1"/>
          </p:nvPr>
        </p:nvSpPr>
        <p:spPr>
          <a:xfrm>
            <a:off x="360000" y="1080000"/>
            <a:ext cx="3498679" cy="553998"/>
          </a:xfrm>
          <a:prstGeom prst="rect">
            <a:avLst/>
          </a:prstGeom>
        </p:spPr>
        <p:txBody>
          <a:bodyPr/>
          <a:lstStyle>
            <a:lvl1pPr>
              <a:defRPr sz="3600">
                <a:solidFill>
                  <a:schemeClr val="bg1"/>
                </a:solidFill>
              </a:defRPr>
            </a:lvl1pPr>
          </a:lstStyle>
          <a:p>
            <a:r>
              <a:rPr lang="en-GB" noProof="0"/>
              <a:t>Edit header</a:t>
            </a:r>
          </a:p>
        </p:txBody>
      </p:sp>
      <p:sp>
        <p:nvSpPr>
          <p:cNvPr id="6" name="Pladsholder til tekst 3">
            <a:extLst>
              <a:ext uri="{FF2B5EF4-FFF2-40B4-BE49-F238E27FC236}">
                <a16:creationId xmlns:a16="http://schemas.microsoft.com/office/drawing/2014/main" id="{D7BD72E6-1F77-0F4F-99C7-CDE9FC989459}"/>
              </a:ext>
            </a:extLst>
          </p:cNvPr>
          <p:cNvSpPr>
            <a:spLocks noGrp="1"/>
          </p:cNvSpPr>
          <p:nvPr>
            <p:ph type="body" sz="quarter" idx="10" hasCustomPrompt="1"/>
          </p:nvPr>
        </p:nvSpPr>
        <p:spPr>
          <a:xfrm>
            <a:off x="4140000" y="1080000"/>
            <a:ext cx="7170484" cy="50253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7" name="Pladsholder til sidefod 6">
            <a:extLst>
              <a:ext uri="{FF2B5EF4-FFF2-40B4-BE49-F238E27FC236}">
                <a16:creationId xmlns:a16="http://schemas.microsoft.com/office/drawing/2014/main" id="{FD51C6AA-36AD-0A48-9F3D-3D1840D7E733}"/>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Pladsholder til dato 5">
            <a:extLst>
              <a:ext uri="{FF2B5EF4-FFF2-40B4-BE49-F238E27FC236}">
                <a16:creationId xmlns:a16="http://schemas.microsoft.com/office/drawing/2014/main" id="{23BB9A18-BB43-9C4F-ABCD-5131FA9B565F}"/>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E31D783F-C5DF-8046-8D3C-B25BD48D9D7F}" type="datetime1">
              <a:rPr lang="da-DK" noProof="0" smtClean="0"/>
              <a:t>27.10.2022</a:t>
            </a:fld>
            <a:endParaRPr lang="en-GB" noProof="0"/>
          </a:p>
        </p:txBody>
      </p:sp>
      <p:sp>
        <p:nvSpPr>
          <p:cNvPr id="11" name="Pladsholder til slidenummer 7">
            <a:extLst>
              <a:ext uri="{FF2B5EF4-FFF2-40B4-BE49-F238E27FC236}">
                <a16:creationId xmlns:a16="http://schemas.microsoft.com/office/drawing/2014/main" id="{58473C15-4BDE-4E46-A077-3E571EAF2820}"/>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2398936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ort slide 4">
    <p:bg>
      <p:bgPr>
        <a:solidFill>
          <a:schemeClr val="tx1">
            <a:lumMod val="75000"/>
          </a:schemeClr>
        </a:solidFill>
        <a:effectLst/>
      </p:bgPr>
    </p:bg>
    <p:spTree>
      <p:nvGrpSpPr>
        <p:cNvPr id="1" name=""/>
        <p:cNvGrpSpPr/>
        <p:nvPr/>
      </p:nvGrpSpPr>
      <p:grpSpPr>
        <a:xfrm>
          <a:off x="0" y="0"/>
          <a:ext cx="0" cy="0"/>
          <a:chOff x="0" y="0"/>
          <a:chExt cx="0" cy="0"/>
        </a:xfrm>
      </p:grpSpPr>
      <p:sp>
        <p:nvSpPr>
          <p:cNvPr id="12" name="Title Placeholder 4">
            <a:extLst>
              <a:ext uri="{FF2B5EF4-FFF2-40B4-BE49-F238E27FC236}">
                <a16:creationId xmlns:a16="http://schemas.microsoft.com/office/drawing/2014/main" id="{C590DB5D-867E-494E-9023-9CC6B5270213}"/>
              </a:ext>
            </a:extLst>
          </p:cNvPr>
          <p:cNvSpPr>
            <a:spLocks noGrp="1"/>
          </p:cNvSpPr>
          <p:nvPr>
            <p:ph type="title" hasCustomPrompt="1"/>
          </p:nvPr>
        </p:nvSpPr>
        <p:spPr>
          <a:xfrm>
            <a:off x="1440000" y="1800000"/>
            <a:ext cx="3300965"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13" name="Pladsholder til tekst 3">
            <a:extLst>
              <a:ext uri="{FF2B5EF4-FFF2-40B4-BE49-F238E27FC236}">
                <a16:creationId xmlns:a16="http://schemas.microsoft.com/office/drawing/2014/main" id="{3F62047D-EE7D-F249-95E4-FE9D2C08B35B}"/>
              </a:ext>
            </a:extLst>
          </p:cNvPr>
          <p:cNvSpPr>
            <a:spLocks noGrp="1"/>
          </p:cNvSpPr>
          <p:nvPr>
            <p:ph type="body" sz="quarter" idx="10" hasCustomPrompt="1"/>
          </p:nvPr>
        </p:nvSpPr>
        <p:spPr>
          <a:xfrm>
            <a:off x="5040000" y="1800000"/>
            <a:ext cx="5018127" cy="3143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4" name="Pladsholder til sidefod 6">
            <a:extLst>
              <a:ext uri="{FF2B5EF4-FFF2-40B4-BE49-F238E27FC236}">
                <a16:creationId xmlns:a16="http://schemas.microsoft.com/office/drawing/2014/main" id="{B046DD54-1526-AD4B-AF00-2A3ECBBABEAD}"/>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9" name="Pladsholder til dato 5">
            <a:extLst>
              <a:ext uri="{FF2B5EF4-FFF2-40B4-BE49-F238E27FC236}">
                <a16:creationId xmlns:a16="http://schemas.microsoft.com/office/drawing/2014/main" id="{BE3C5CF1-9E86-D343-8B65-55FC441D24EC}"/>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D0EAC11F-CB3A-A545-9D1C-B662CE07E5BD}" type="datetime1">
              <a:rPr lang="da-DK" noProof="0" smtClean="0"/>
              <a:t>27.10.2022</a:t>
            </a:fld>
            <a:endParaRPr lang="en-GB" noProof="0"/>
          </a:p>
        </p:txBody>
      </p:sp>
      <p:sp>
        <p:nvSpPr>
          <p:cNvPr id="17" name="Pladsholder til slidenummer 7">
            <a:extLst>
              <a:ext uri="{FF2B5EF4-FFF2-40B4-BE49-F238E27FC236}">
                <a16:creationId xmlns:a16="http://schemas.microsoft.com/office/drawing/2014/main" id="{F48AD2C0-66C8-FF47-8269-1486C7EDBF36}"/>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pic>
        <p:nvPicPr>
          <p:cNvPr id="10" name="Picture 12">
            <a:extLst>
              <a:ext uri="{FF2B5EF4-FFF2-40B4-BE49-F238E27FC236}">
                <a16:creationId xmlns:a16="http://schemas.microsoft.com/office/drawing/2014/main" id="{6DDAF0EE-000D-104B-B50B-3D9D6D3DEB5F}"/>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colorTemperature colorTemp="7505"/>
                    </a14:imgEffect>
                    <a14:imgEffect>
                      <a14:brightnessContrast bright="33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Tree>
    <p:extLst>
      <p:ext uri="{BB962C8B-B14F-4D97-AF65-F5344CB8AC3E}">
        <p14:creationId xmlns:p14="http://schemas.microsoft.com/office/powerpoint/2010/main" val="1915781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ort slide 5">
    <p:bg>
      <p:bgPr>
        <a:solidFill>
          <a:schemeClr val="tx1">
            <a:lumMod val="75000"/>
          </a:schemeClr>
        </a:solidFill>
        <a:effectLst/>
      </p:bgPr>
    </p:bg>
    <p:spTree>
      <p:nvGrpSpPr>
        <p:cNvPr id="1" name=""/>
        <p:cNvGrpSpPr/>
        <p:nvPr/>
      </p:nvGrpSpPr>
      <p:grpSpPr>
        <a:xfrm>
          <a:off x="0" y="0"/>
          <a:ext cx="0" cy="0"/>
          <a:chOff x="0" y="0"/>
          <a:chExt cx="0" cy="0"/>
        </a:xfrm>
      </p:grpSpPr>
      <p:sp>
        <p:nvSpPr>
          <p:cNvPr id="14" name="Pladsholder til sidefod 6">
            <a:extLst>
              <a:ext uri="{FF2B5EF4-FFF2-40B4-BE49-F238E27FC236}">
                <a16:creationId xmlns:a16="http://schemas.microsoft.com/office/drawing/2014/main" id="{B046DD54-1526-AD4B-AF00-2A3ECBBABEAD}"/>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9" name="Title Placeholder 4">
            <a:extLst>
              <a:ext uri="{FF2B5EF4-FFF2-40B4-BE49-F238E27FC236}">
                <a16:creationId xmlns:a16="http://schemas.microsoft.com/office/drawing/2014/main" id="{386406D4-B436-6748-A7A3-E6DCF20131E2}"/>
              </a:ext>
            </a:extLst>
          </p:cNvPr>
          <p:cNvSpPr>
            <a:spLocks noGrp="1"/>
          </p:cNvSpPr>
          <p:nvPr>
            <p:ph type="title" hasCustomPrompt="1"/>
          </p:nvPr>
        </p:nvSpPr>
        <p:spPr>
          <a:xfrm>
            <a:off x="359999" y="1080000"/>
            <a:ext cx="6509793"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10" name="Pladsholder til tekst 3">
            <a:extLst>
              <a:ext uri="{FF2B5EF4-FFF2-40B4-BE49-F238E27FC236}">
                <a16:creationId xmlns:a16="http://schemas.microsoft.com/office/drawing/2014/main" id="{077BB63A-4B0C-C940-83B8-58F4B564728E}"/>
              </a:ext>
            </a:extLst>
          </p:cNvPr>
          <p:cNvSpPr>
            <a:spLocks noGrp="1"/>
          </p:cNvSpPr>
          <p:nvPr>
            <p:ph type="body" sz="quarter" idx="10" hasCustomPrompt="1"/>
          </p:nvPr>
        </p:nvSpPr>
        <p:spPr>
          <a:xfrm>
            <a:off x="360000" y="2880000"/>
            <a:ext cx="6509793" cy="3300083"/>
          </a:xfrm>
        </p:spPr>
        <p:txBody>
          <a:bodyPr/>
          <a:lstStyle>
            <a:lvl1pPr>
              <a:defRPr>
                <a:solidFill>
                  <a:schemeClr val="bg1"/>
                </a:solidFill>
              </a:defRPr>
            </a:lvl1pPr>
            <a:lvl2pPr>
              <a:defRPr>
                <a:solidFill>
                  <a:schemeClr val="bg1"/>
                </a:solidFill>
              </a:defRPr>
            </a:lvl2pPr>
            <a:lvl3pPr>
              <a:defRPr>
                <a:solidFill>
                  <a:schemeClr val="bg1"/>
                </a:solidFill>
              </a:defRPr>
            </a:lvl3pPr>
            <a:lvl5pPr marL="342900" indent="-342900">
              <a:buFont typeface="Arial" panose="020B0604020202020204" pitchFamily="34" charset="0"/>
              <a:buChar char="•"/>
              <a:defRPr/>
            </a:lvl5pPr>
          </a:lstStyle>
          <a:p>
            <a:pPr lvl="0"/>
            <a:r>
              <a:rPr lang="en-GB" noProof="0"/>
              <a:t>Edit text</a:t>
            </a:r>
          </a:p>
          <a:p>
            <a:pPr lvl="1"/>
            <a:r>
              <a:rPr lang="en-GB" noProof="0"/>
              <a:t>Second level</a:t>
            </a:r>
          </a:p>
          <a:p>
            <a:pPr lvl="2"/>
            <a:r>
              <a:rPr lang="en-GB" noProof="0"/>
              <a:t>Third level</a:t>
            </a:r>
          </a:p>
          <a:p>
            <a:pPr lvl="2"/>
            <a:r>
              <a:rPr lang="en-GB" noProof="0"/>
              <a:t>Fourth level</a:t>
            </a:r>
          </a:p>
          <a:p>
            <a:pPr lvl="2"/>
            <a:r>
              <a:rPr lang="en-GB" noProof="0"/>
              <a:t>Fifth level</a:t>
            </a:r>
          </a:p>
        </p:txBody>
      </p:sp>
      <p:sp>
        <p:nvSpPr>
          <p:cNvPr id="17" name="Pladsholder til dato 5">
            <a:extLst>
              <a:ext uri="{FF2B5EF4-FFF2-40B4-BE49-F238E27FC236}">
                <a16:creationId xmlns:a16="http://schemas.microsoft.com/office/drawing/2014/main" id="{242061E0-15B1-AD4F-AA78-82B076ABFC5C}"/>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5ADE8366-B310-C647-B722-3FF53E140E5F}" type="datetime1">
              <a:rPr lang="da-DK" noProof="0" smtClean="0"/>
              <a:t>27.10.2022</a:t>
            </a:fld>
            <a:endParaRPr lang="en-GB" noProof="0"/>
          </a:p>
        </p:txBody>
      </p:sp>
      <p:sp>
        <p:nvSpPr>
          <p:cNvPr id="18" name="Pladsholder til slidenummer 7">
            <a:extLst>
              <a:ext uri="{FF2B5EF4-FFF2-40B4-BE49-F238E27FC236}">
                <a16:creationId xmlns:a16="http://schemas.microsoft.com/office/drawing/2014/main" id="{903E2BEA-F8B1-9D46-ABA6-A57B29D186DE}"/>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pic>
        <p:nvPicPr>
          <p:cNvPr id="12" name="Picture 12">
            <a:extLst>
              <a:ext uri="{FF2B5EF4-FFF2-40B4-BE49-F238E27FC236}">
                <a16:creationId xmlns:a16="http://schemas.microsoft.com/office/drawing/2014/main" id="{D9C93542-0870-4643-87C6-836337262AC6}"/>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colorTemperature colorTemp="7505"/>
                    </a14:imgEffect>
                    <a14:imgEffect>
                      <a14:brightnessContrast bright="33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Tree>
    <p:extLst>
      <p:ext uri="{BB962C8B-B14F-4D97-AF65-F5344CB8AC3E}">
        <p14:creationId xmlns:p14="http://schemas.microsoft.com/office/powerpoint/2010/main" val="1182838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ort slide 6">
    <p:bg>
      <p:bgPr>
        <a:solidFill>
          <a:schemeClr val="tx1">
            <a:lumMod val="75000"/>
          </a:schemeClr>
        </a:solidFill>
        <a:effectLst/>
      </p:bgPr>
    </p:bg>
    <p:spTree>
      <p:nvGrpSpPr>
        <p:cNvPr id="1" name=""/>
        <p:cNvGrpSpPr/>
        <p:nvPr/>
      </p:nvGrpSpPr>
      <p:grpSpPr>
        <a:xfrm>
          <a:off x="0" y="0"/>
          <a:ext cx="0" cy="0"/>
          <a:chOff x="0" y="0"/>
          <a:chExt cx="0" cy="0"/>
        </a:xfrm>
      </p:grpSpPr>
      <p:sp>
        <p:nvSpPr>
          <p:cNvPr id="6" name="Pladsholder til sidefod 6">
            <a:extLst>
              <a:ext uri="{FF2B5EF4-FFF2-40B4-BE49-F238E27FC236}">
                <a16:creationId xmlns:a16="http://schemas.microsoft.com/office/drawing/2014/main" id="{5F12619F-AC47-CE47-A13E-63CC64A80C62}"/>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9" name="Pladsholder til dato 5">
            <a:extLst>
              <a:ext uri="{FF2B5EF4-FFF2-40B4-BE49-F238E27FC236}">
                <a16:creationId xmlns:a16="http://schemas.microsoft.com/office/drawing/2014/main" id="{769A37E3-D147-1241-BB9D-7F032B4B01ED}"/>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01563F10-2AA6-0147-86BD-A07FE89476FE}" type="datetime1">
              <a:rPr lang="da-DK" noProof="0" smtClean="0"/>
              <a:t>27.10.2022</a:t>
            </a:fld>
            <a:endParaRPr lang="en-GB" noProof="0"/>
          </a:p>
        </p:txBody>
      </p:sp>
      <p:sp>
        <p:nvSpPr>
          <p:cNvPr id="10" name="Pladsholder til slidenummer 7">
            <a:extLst>
              <a:ext uri="{FF2B5EF4-FFF2-40B4-BE49-F238E27FC236}">
                <a16:creationId xmlns:a16="http://schemas.microsoft.com/office/drawing/2014/main" id="{23A1240E-EF5A-1745-BD98-262ACA755F54}"/>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1602713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ågrøn slide 1">
    <p:bg>
      <p:bgPr>
        <a:solidFill>
          <a:schemeClr val="accent1"/>
        </a:solidFill>
        <a:effectLst/>
      </p:bgPr>
    </p:bg>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70AFE30B-204D-8C4A-9FBB-0799EBB271C0}"/>
              </a:ext>
            </a:extLst>
          </p:cNvPr>
          <p:cNvSpPr>
            <a:spLocks noGrp="1"/>
          </p:cNvSpPr>
          <p:nvPr>
            <p:ph type="body" sz="quarter" idx="10" hasCustomPrompt="1"/>
          </p:nvPr>
        </p:nvSpPr>
        <p:spPr>
          <a:xfrm>
            <a:off x="1439862" y="1800000"/>
            <a:ext cx="10080000" cy="43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1" name="Title Placeholder 4">
            <a:extLst>
              <a:ext uri="{FF2B5EF4-FFF2-40B4-BE49-F238E27FC236}">
                <a16:creationId xmlns:a16="http://schemas.microsoft.com/office/drawing/2014/main" id="{C89B6BE2-58F4-6541-B4AD-CFDB0A1B10A9}"/>
              </a:ext>
            </a:extLst>
          </p:cNvPr>
          <p:cNvSpPr>
            <a:spLocks noGrp="1"/>
          </p:cNvSpPr>
          <p:nvPr>
            <p:ph type="title" hasCustomPrompt="1"/>
          </p:nvPr>
        </p:nvSpPr>
        <p:spPr>
          <a:xfrm>
            <a:off x="1440000" y="720000"/>
            <a:ext cx="10080000" cy="553998"/>
          </a:xfrm>
          <a:prstGeom prst="rect">
            <a:avLst/>
          </a:prstGeom>
        </p:spPr>
        <p:txBody>
          <a:bodyPr vert="horz" lIns="0" tIns="0" rIns="0" bIns="0" rtlCol="0" anchor="t" anchorCtr="0">
            <a:spAutoFit/>
          </a:bodyPr>
          <a:lstStyle>
            <a:lvl1pPr>
              <a:defRPr>
                <a:solidFill>
                  <a:schemeClr val="bg1"/>
                </a:solidFill>
              </a:defRPr>
            </a:lvl1pPr>
          </a:lstStyle>
          <a:p>
            <a:r>
              <a:rPr lang="en-GB" noProof="0"/>
              <a:t>Edit header</a:t>
            </a:r>
          </a:p>
        </p:txBody>
      </p:sp>
      <p:pic>
        <p:nvPicPr>
          <p:cNvPr id="12" name="Picture 11">
            <a:extLst>
              <a:ext uri="{FF2B5EF4-FFF2-40B4-BE49-F238E27FC236}">
                <a16:creationId xmlns:a16="http://schemas.microsoft.com/office/drawing/2014/main" id="{796C7499-2C33-7D4A-BB2B-2CB22025E4F2}"/>
              </a:ext>
            </a:extLst>
          </p:cNvPr>
          <p:cNvPicPr>
            <a:picLocks noChangeAspect="1"/>
          </p:cNvPicPr>
          <p:nvPr userDrawn="1"/>
        </p:nvPicPr>
        <p:blipFill rotWithShape="1">
          <a:blip r:embed="rId2" cstate="screen">
            <a:alphaModFix amt="50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13" name="Pladsholder til sidefod 6">
            <a:extLst>
              <a:ext uri="{FF2B5EF4-FFF2-40B4-BE49-F238E27FC236}">
                <a16:creationId xmlns:a16="http://schemas.microsoft.com/office/drawing/2014/main" id="{028DACC1-B9D9-4B46-AFF9-1F6D46A704F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5" name="Pladsholder til dato 5">
            <a:extLst>
              <a:ext uri="{FF2B5EF4-FFF2-40B4-BE49-F238E27FC236}">
                <a16:creationId xmlns:a16="http://schemas.microsoft.com/office/drawing/2014/main" id="{9791AEC5-7D54-D44A-88F3-D45C520952A6}"/>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14AB226F-05BF-C243-BBAF-DADDD71ABF7A}"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99425DB1-BC3D-5141-8828-FA818AFE029F}"/>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2956665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ågrøn slide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B5F6DC-EEC6-424A-A130-64DE1B06F066}"/>
              </a:ext>
            </a:extLst>
          </p:cNvPr>
          <p:cNvPicPr>
            <a:picLocks noChangeAspect="1"/>
          </p:cNvPicPr>
          <p:nvPr userDrawn="1"/>
        </p:nvPicPr>
        <p:blipFill rotWithShape="1">
          <a:blip r:embed="rId2" cstate="screen">
            <a:alphaModFix amt="50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6" name="Pladsholder til tekst 3">
            <a:extLst>
              <a:ext uri="{FF2B5EF4-FFF2-40B4-BE49-F238E27FC236}">
                <a16:creationId xmlns:a16="http://schemas.microsoft.com/office/drawing/2014/main" id="{BEF55C62-7AB9-6744-8C7F-8813AC59F57D}"/>
              </a:ext>
            </a:extLst>
          </p:cNvPr>
          <p:cNvSpPr>
            <a:spLocks noGrp="1"/>
          </p:cNvSpPr>
          <p:nvPr>
            <p:ph type="body" sz="quarter" idx="10" hasCustomPrompt="1"/>
          </p:nvPr>
        </p:nvSpPr>
        <p:spPr>
          <a:xfrm>
            <a:off x="4140000" y="1080000"/>
            <a:ext cx="7170484" cy="50253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5" name="Titel 1">
            <a:extLst>
              <a:ext uri="{FF2B5EF4-FFF2-40B4-BE49-F238E27FC236}">
                <a16:creationId xmlns:a16="http://schemas.microsoft.com/office/drawing/2014/main" id="{14DFB6E2-64E7-8142-9C16-FF850D4F8418}"/>
              </a:ext>
            </a:extLst>
          </p:cNvPr>
          <p:cNvSpPr>
            <a:spLocks noGrp="1"/>
          </p:cNvSpPr>
          <p:nvPr>
            <p:ph type="title" hasCustomPrompt="1"/>
          </p:nvPr>
        </p:nvSpPr>
        <p:spPr>
          <a:xfrm>
            <a:off x="360000" y="1080000"/>
            <a:ext cx="3498679" cy="553998"/>
          </a:xfrm>
          <a:prstGeom prst="rect">
            <a:avLst/>
          </a:prstGeom>
        </p:spPr>
        <p:txBody>
          <a:bodyPr/>
          <a:lstStyle>
            <a:lvl1pPr>
              <a:defRPr sz="3600">
                <a:solidFill>
                  <a:schemeClr val="bg1"/>
                </a:solidFill>
              </a:defRPr>
            </a:lvl1pPr>
          </a:lstStyle>
          <a:p>
            <a:r>
              <a:rPr lang="en-GB" noProof="0"/>
              <a:t>Edit header</a:t>
            </a:r>
          </a:p>
        </p:txBody>
      </p:sp>
      <p:sp>
        <p:nvSpPr>
          <p:cNvPr id="11" name="Pladsholder til sidefod 6">
            <a:extLst>
              <a:ext uri="{FF2B5EF4-FFF2-40B4-BE49-F238E27FC236}">
                <a16:creationId xmlns:a16="http://schemas.microsoft.com/office/drawing/2014/main" id="{5C97B9E7-18F1-044F-AA8B-C130C1C674E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3" name="Pladsholder til dato 5">
            <a:extLst>
              <a:ext uri="{FF2B5EF4-FFF2-40B4-BE49-F238E27FC236}">
                <a16:creationId xmlns:a16="http://schemas.microsoft.com/office/drawing/2014/main" id="{2C1A4531-87BF-D644-A2D2-47D3B1C386B1}"/>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4187CA75-DD47-7B49-A96A-FFD5BABEFEE0}"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EDE45313-80C2-7640-A7DD-0F8148B6F54A}"/>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408318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ågrøn slide 3">
    <p:bg>
      <p:bgPr>
        <a:solidFill>
          <a:schemeClr val="accent1"/>
        </a:solidFill>
        <a:effectLst/>
      </p:bgPr>
    </p:bg>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51162054-2570-0342-8D3F-B9B917E86330}"/>
              </a:ext>
            </a:extLst>
          </p:cNvPr>
          <p:cNvSpPr>
            <a:spLocks noGrp="1"/>
          </p:cNvSpPr>
          <p:nvPr>
            <p:ph type="title" hasCustomPrompt="1"/>
          </p:nvPr>
        </p:nvSpPr>
        <p:spPr>
          <a:xfrm>
            <a:off x="1440000" y="1800000"/>
            <a:ext cx="3300965"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7" name="Pladsholder til tekst 3">
            <a:extLst>
              <a:ext uri="{FF2B5EF4-FFF2-40B4-BE49-F238E27FC236}">
                <a16:creationId xmlns:a16="http://schemas.microsoft.com/office/drawing/2014/main" id="{B5EC7639-4A1E-A849-A543-FC87F45B0865}"/>
              </a:ext>
            </a:extLst>
          </p:cNvPr>
          <p:cNvSpPr>
            <a:spLocks noGrp="1"/>
          </p:cNvSpPr>
          <p:nvPr>
            <p:ph type="body" sz="quarter" idx="10" hasCustomPrompt="1"/>
          </p:nvPr>
        </p:nvSpPr>
        <p:spPr>
          <a:xfrm>
            <a:off x="5040000" y="1800000"/>
            <a:ext cx="5018127" cy="3143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pic>
        <p:nvPicPr>
          <p:cNvPr id="11" name="Picture 10">
            <a:extLst>
              <a:ext uri="{FF2B5EF4-FFF2-40B4-BE49-F238E27FC236}">
                <a16:creationId xmlns:a16="http://schemas.microsoft.com/office/drawing/2014/main" id="{E1AB2938-B6EF-DA4F-AD7D-28CA118FE9A8}"/>
              </a:ext>
            </a:extLst>
          </p:cNvPr>
          <p:cNvPicPr>
            <a:picLocks noChangeAspect="1"/>
          </p:cNvPicPr>
          <p:nvPr userDrawn="1"/>
        </p:nvPicPr>
        <p:blipFill rotWithShape="1">
          <a:blip r:embed="rId2" cstate="screen">
            <a:alphaModFix amt="50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12" name="Pladsholder til sidefod 6">
            <a:extLst>
              <a:ext uri="{FF2B5EF4-FFF2-40B4-BE49-F238E27FC236}">
                <a16:creationId xmlns:a16="http://schemas.microsoft.com/office/drawing/2014/main" id="{0A6B34F2-828A-E447-881E-107C12A506C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1B9469B5-FB8B-354A-A1F0-CC7383348D3B}"/>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BEC91034-914E-D641-AEFC-35D01BF60CCD}"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9E9C12FA-D0EB-9C44-A706-AA9D708AAE48}"/>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3786305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ågrøn slide 4">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AB2938-B6EF-DA4F-AD7D-28CA118FE9A8}"/>
              </a:ext>
            </a:extLst>
          </p:cNvPr>
          <p:cNvPicPr>
            <a:picLocks noChangeAspect="1"/>
          </p:cNvPicPr>
          <p:nvPr userDrawn="1"/>
        </p:nvPicPr>
        <p:blipFill rotWithShape="1">
          <a:blip r:embed="rId2" cstate="screen">
            <a:alphaModFix amt="50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12" name="Pladsholder til sidefod 6">
            <a:extLst>
              <a:ext uri="{FF2B5EF4-FFF2-40B4-BE49-F238E27FC236}">
                <a16:creationId xmlns:a16="http://schemas.microsoft.com/office/drawing/2014/main" id="{0A6B34F2-828A-E447-881E-107C12A506C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1B9469B5-FB8B-354A-A1F0-CC7383348D3B}"/>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F2FF75C1-D5A5-B14B-AC99-930874A1D206}"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9E9C12FA-D0EB-9C44-A706-AA9D708AAE48}"/>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
        <p:nvSpPr>
          <p:cNvPr id="10" name="Title Placeholder 4">
            <a:extLst>
              <a:ext uri="{FF2B5EF4-FFF2-40B4-BE49-F238E27FC236}">
                <a16:creationId xmlns:a16="http://schemas.microsoft.com/office/drawing/2014/main" id="{13B94EBA-33E1-6B43-BA35-250A4E6AF4B8}"/>
              </a:ext>
            </a:extLst>
          </p:cNvPr>
          <p:cNvSpPr>
            <a:spLocks noGrp="1"/>
          </p:cNvSpPr>
          <p:nvPr>
            <p:ph type="title" hasCustomPrompt="1"/>
          </p:nvPr>
        </p:nvSpPr>
        <p:spPr>
          <a:xfrm>
            <a:off x="360000" y="1080000"/>
            <a:ext cx="6509792"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13" name="Pladsholder til tekst 3">
            <a:extLst>
              <a:ext uri="{FF2B5EF4-FFF2-40B4-BE49-F238E27FC236}">
                <a16:creationId xmlns:a16="http://schemas.microsoft.com/office/drawing/2014/main" id="{34772A64-F11B-474D-A615-CEB3173EE582}"/>
              </a:ext>
            </a:extLst>
          </p:cNvPr>
          <p:cNvSpPr>
            <a:spLocks noGrp="1"/>
          </p:cNvSpPr>
          <p:nvPr>
            <p:ph type="body" sz="quarter" idx="10" hasCustomPrompt="1"/>
          </p:nvPr>
        </p:nvSpPr>
        <p:spPr>
          <a:xfrm>
            <a:off x="360000" y="2880000"/>
            <a:ext cx="6509793" cy="3300083"/>
          </a:xfrm>
        </p:spPr>
        <p:txBody>
          <a:bodyPr/>
          <a:lstStyle>
            <a:lvl1pPr>
              <a:defRPr>
                <a:solidFill>
                  <a:schemeClr val="bg1"/>
                </a:solidFill>
              </a:defRPr>
            </a:lvl1pPr>
            <a:lvl2pPr>
              <a:defRPr>
                <a:solidFill>
                  <a:schemeClr val="bg1"/>
                </a:solidFill>
              </a:defRPr>
            </a:lvl2pPr>
            <a:lvl3pPr>
              <a:defRPr>
                <a:solidFill>
                  <a:schemeClr val="bg1"/>
                </a:solidFill>
              </a:defRPr>
            </a:lvl3pPr>
            <a:lvl5pPr marL="342900" indent="-342900">
              <a:buFont typeface="Arial" panose="020B0604020202020204" pitchFamily="34" charset="0"/>
              <a:buChar char="•"/>
              <a:defRPr/>
            </a:lvl5pPr>
          </a:lstStyle>
          <a:p>
            <a:pPr lvl="0"/>
            <a:r>
              <a:rPr lang="en-GB" noProof="0"/>
              <a:t>Edit text</a:t>
            </a:r>
          </a:p>
          <a:p>
            <a:pPr lvl="1"/>
            <a:r>
              <a:rPr lang="en-GB" noProof="0"/>
              <a:t>Second level</a:t>
            </a:r>
          </a:p>
          <a:p>
            <a:pPr lvl="2"/>
            <a:r>
              <a:rPr lang="en-GB" noProof="0"/>
              <a:t>Third level</a:t>
            </a:r>
          </a:p>
          <a:p>
            <a:pPr lvl="2"/>
            <a:r>
              <a:rPr lang="en-GB" noProof="0"/>
              <a:t>Fourth level</a:t>
            </a:r>
          </a:p>
          <a:p>
            <a:pPr lvl="2"/>
            <a:r>
              <a:rPr lang="en-GB" noProof="0"/>
              <a:t>Fifth level</a:t>
            </a:r>
          </a:p>
        </p:txBody>
      </p:sp>
    </p:spTree>
    <p:extLst>
      <p:ext uri="{BB962C8B-B14F-4D97-AF65-F5344CB8AC3E}">
        <p14:creationId xmlns:p14="http://schemas.microsoft.com/office/powerpoint/2010/main" val="3696994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å slide 1">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34B6AF-4F75-EF48-8BB1-69333BFA3DAB}"/>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14" name="Pladsholder til tekst 3">
            <a:extLst>
              <a:ext uri="{FF2B5EF4-FFF2-40B4-BE49-F238E27FC236}">
                <a16:creationId xmlns:a16="http://schemas.microsoft.com/office/drawing/2014/main" id="{9060FF83-20F0-7D45-8A3D-83FA36BD1527}"/>
              </a:ext>
            </a:extLst>
          </p:cNvPr>
          <p:cNvSpPr>
            <a:spLocks noGrp="1"/>
          </p:cNvSpPr>
          <p:nvPr>
            <p:ph type="body" sz="quarter" idx="10" hasCustomPrompt="1"/>
          </p:nvPr>
        </p:nvSpPr>
        <p:spPr>
          <a:xfrm>
            <a:off x="1439862" y="1800000"/>
            <a:ext cx="10080000" cy="43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5" name="Title Placeholder 4">
            <a:extLst>
              <a:ext uri="{FF2B5EF4-FFF2-40B4-BE49-F238E27FC236}">
                <a16:creationId xmlns:a16="http://schemas.microsoft.com/office/drawing/2014/main" id="{67DC10C7-9423-BC49-A0A0-0E335D117DD5}"/>
              </a:ext>
            </a:extLst>
          </p:cNvPr>
          <p:cNvSpPr>
            <a:spLocks noGrp="1"/>
          </p:cNvSpPr>
          <p:nvPr>
            <p:ph type="title" hasCustomPrompt="1"/>
          </p:nvPr>
        </p:nvSpPr>
        <p:spPr>
          <a:xfrm>
            <a:off x="1440000" y="720000"/>
            <a:ext cx="10080000" cy="553998"/>
          </a:xfrm>
          <a:prstGeom prst="rect">
            <a:avLst/>
          </a:prstGeom>
        </p:spPr>
        <p:txBody>
          <a:bodyPr vert="horz" lIns="0" tIns="0" rIns="0" bIns="0" rtlCol="0" anchor="t" anchorCtr="0">
            <a:spAutoFit/>
          </a:bodyPr>
          <a:lstStyle>
            <a:lvl1pPr>
              <a:defRPr>
                <a:solidFill>
                  <a:schemeClr val="bg1"/>
                </a:solidFill>
              </a:defRPr>
            </a:lvl1pPr>
          </a:lstStyle>
          <a:p>
            <a:r>
              <a:rPr lang="en-GB" noProof="0"/>
              <a:t>Edit header</a:t>
            </a:r>
          </a:p>
        </p:txBody>
      </p:sp>
      <p:sp>
        <p:nvSpPr>
          <p:cNvPr id="10" name="Pladsholder til dato 5">
            <a:extLst>
              <a:ext uri="{FF2B5EF4-FFF2-40B4-BE49-F238E27FC236}">
                <a16:creationId xmlns:a16="http://schemas.microsoft.com/office/drawing/2014/main" id="{D8E625E7-97C6-F042-A307-F9329F7D1456}"/>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83B49369-C753-4947-8899-894857205683}" type="datetime1">
              <a:rPr lang="da-DK" noProof="0" smtClean="0"/>
              <a:t>27.10.2022</a:t>
            </a:fld>
            <a:endParaRPr lang="en-GB" noProof="0"/>
          </a:p>
        </p:txBody>
      </p:sp>
      <p:sp>
        <p:nvSpPr>
          <p:cNvPr id="16" name="Pladsholder til sidefod 6">
            <a:extLst>
              <a:ext uri="{FF2B5EF4-FFF2-40B4-BE49-F238E27FC236}">
                <a16:creationId xmlns:a16="http://schemas.microsoft.com/office/drawing/2014/main" id="{EB9E9794-4F35-804F-8FAC-CEA7F13ED5B9}"/>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9" name="Pladsholder til slidenummer 7">
            <a:extLst>
              <a:ext uri="{FF2B5EF4-FFF2-40B4-BE49-F238E27FC236}">
                <a16:creationId xmlns:a16="http://schemas.microsoft.com/office/drawing/2014/main" id="{FB3DE5C7-729F-874B-856B-D1F40FE7A3BD}"/>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90234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å slide 2">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34B6AF-4F75-EF48-8BB1-69333BFA3DAB}"/>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16" name="Titel 1">
            <a:extLst>
              <a:ext uri="{FF2B5EF4-FFF2-40B4-BE49-F238E27FC236}">
                <a16:creationId xmlns:a16="http://schemas.microsoft.com/office/drawing/2014/main" id="{B98BDB0E-9333-7142-B692-26B4844F54F8}"/>
              </a:ext>
            </a:extLst>
          </p:cNvPr>
          <p:cNvSpPr>
            <a:spLocks noGrp="1"/>
          </p:cNvSpPr>
          <p:nvPr>
            <p:ph type="title" hasCustomPrompt="1"/>
          </p:nvPr>
        </p:nvSpPr>
        <p:spPr>
          <a:xfrm>
            <a:off x="360000" y="1080000"/>
            <a:ext cx="3498679" cy="553998"/>
          </a:xfrm>
          <a:prstGeom prst="rect">
            <a:avLst/>
          </a:prstGeom>
        </p:spPr>
        <p:txBody>
          <a:bodyPr/>
          <a:lstStyle>
            <a:lvl1pPr>
              <a:defRPr sz="3600">
                <a:solidFill>
                  <a:schemeClr val="bg1"/>
                </a:solidFill>
              </a:defRPr>
            </a:lvl1pPr>
          </a:lstStyle>
          <a:p>
            <a:r>
              <a:rPr lang="en-GB" noProof="0"/>
              <a:t>Edit header</a:t>
            </a:r>
          </a:p>
        </p:txBody>
      </p:sp>
      <p:sp>
        <p:nvSpPr>
          <p:cNvPr id="17" name="Pladsholder til tekst 3">
            <a:extLst>
              <a:ext uri="{FF2B5EF4-FFF2-40B4-BE49-F238E27FC236}">
                <a16:creationId xmlns:a16="http://schemas.microsoft.com/office/drawing/2014/main" id="{81225070-1B0F-1C45-8DBE-7EF8C7906A49}"/>
              </a:ext>
            </a:extLst>
          </p:cNvPr>
          <p:cNvSpPr>
            <a:spLocks noGrp="1"/>
          </p:cNvSpPr>
          <p:nvPr>
            <p:ph type="body" sz="quarter" idx="10" hasCustomPrompt="1"/>
          </p:nvPr>
        </p:nvSpPr>
        <p:spPr>
          <a:xfrm>
            <a:off x="4140000" y="1080000"/>
            <a:ext cx="7170484" cy="50253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9" name="Pladsholder til dato 5">
            <a:extLst>
              <a:ext uri="{FF2B5EF4-FFF2-40B4-BE49-F238E27FC236}">
                <a16:creationId xmlns:a16="http://schemas.microsoft.com/office/drawing/2014/main" id="{A38B02F3-DF4D-4E43-A543-9496306DD7CF}"/>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E4F0D2C9-E4B2-E543-8B24-1B1FB0729E30}" type="datetime1">
              <a:rPr lang="da-DK" noProof="0" smtClean="0"/>
              <a:t>27.10.2022</a:t>
            </a:fld>
            <a:endParaRPr lang="en-GB" noProof="0"/>
          </a:p>
        </p:txBody>
      </p:sp>
      <p:sp>
        <p:nvSpPr>
          <p:cNvPr id="10" name="Pladsholder til sidefod 6">
            <a:extLst>
              <a:ext uri="{FF2B5EF4-FFF2-40B4-BE49-F238E27FC236}">
                <a16:creationId xmlns:a16="http://schemas.microsoft.com/office/drawing/2014/main" id="{173C80A6-9B20-0A45-B478-FEBF7ADE9B9D}"/>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3" name="Pladsholder til slidenummer 7">
            <a:extLst>
              <a:ext uri="{FF2B5EF4-FFF2-40B4-BE49-F238E27FC236}">
                <a16:creationId xmlns:a16="http://schemas.microsoft.com/office/drawing/2014/main" id="{734187EF-65E0-4C48-A425-BF5FAD2C1E47}"/>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275803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vid slide 1">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550DC7-A416-CF41-A483-9ADA70B3986D}"/>
              </a:ext>
            </a:extLst>
          </p:cNvPr>
          <p:cNvSpPr>
            <a:spLocks noGrp="1"/>
          </p:cNvSpPr>
          <p:nvPr>
            <p:ph idx="1" hasCustomPrompt="1"/>
          </p:nvPr>
        </p:nvSpPr>
        <p:spPr>
          <a:xfrm>
            <a:off x="1440000" y="1800000"/>
            <a:ext cx="9856357" cy="4320000"/>
          </a:xfrm>
          <a:prstGeom prst="rect">
            <a:avLst/>
          </a:prstGeom>
        </p:spPr>
        <p:txBody>
          <a:bodyPr vert="horz" lIns="0" tIns="0" rIns="0" bIns="0" rtlCol="0">
            <a:noAutofit/>
          </a:bodyPr>
          <a:lstStyle/>
          <a:p>
            <a:pPr lvl="0"/>
            <a:r>
              <a:rPr lang="da-DK" noProof="0"/>
              <a:t>Edit </a:t>
            </a:r>
            <a:r>
              <a:rPr lang="da-DK" noProof="0" err="1"/>
              <a:t>text</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3"/>
            <a:r>
              <a:rPr lang="da-DK" noProof="0"/>
              <a:t>Fifth </a:t>
            </a:r>
            <a:r>
              <a:rPr lang="da-DK" noProof="0" err="1"/>
              <a:t>level</a:t>
            </a:r>
            <a:endParaRPr lang="en-GB" noProof="0"/>
          </a:p>
        </p:txBody>
      </p:sp>
      <p:sp>
        <p:nvSpPr>
          <p:cNvPr id="9" name="Title Placeholder 4">
            <a:extLst>
              <a:ext uri="{FF2B5EF4-FFF2-40B4-BE49-F238E27FC236}">
                <a16:creationId xmlns:a16="http://schemas.microsoft.com/office/drawing/2014/main" id="{428A49A8-7DC3-9A4F-9771-3C7CD6044733}"/>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p>
            <a:r>
              <a:rPr lang="en-GB" noProof="0"/>
              <a:t>Edit header</a:t>
            </a:r>
          </a:p>
        </p:txBody>
      </p:sp>
      <p:sp>
        <p:nvSpPr>
          <p:cNvPr id="11" name="Pladsholder til sidefod 6">
            <a:extLst>
              <a:ext uri="{FF2B5EF4-FFF2-40B4-BE49-F238E27FC236}">
                <a16:creationId xmlns:a16="http://schemas.microsoft.com/office/drawing/2014/main" id="{140F66F0-F586-1544-944D-C0D8411C1D67}"/>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7" name="Pladsholder til dato 5">
            <a:extLst>
              <a:ext uri="{FF2B5EF4-FFF2-40B4-BE49-F238E27FC236}">
                <a16:creationId xmlns:a16="http://schemas.microsoft.com/office/drawing/2014/main" id="{302FC412-FF92-0745-B059-CEA25A830260}"/>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CB3E60DA-D117-6646-B162-18F17B3FD94E}" type="datetime1">
              <a:rPr lang="da-DK" noProof="0" smtClean="0"/>
              <a:t>27.10.2022</a:t>
            </a:fld>
            <a:endParaRPr lang="en-GB" noProof="0"/>
          </a:p>
        </p:txBody>
      </p:sp>
      <p:sp>
        <p:nvSpPr>
          <p:cNvPr id="10" name="Pladsholder til slidenummer 7">
            <a:extLst>
              <a:ext uri="{FF2B5EF4-FFF2-40B4-BE49-F238E27FC236}">
                <a16:creationId xmlns:a16="http://schemas.microsoft.com/office/drawing/2014/main" id="{47560591-FEB9-944E-810D-2189894D7031}"/>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3880896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å slide 3">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34B6AF-4F75-EF48-8BB1-69333BFA3DAB}"/>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9" name="Title Placeholder 4">
            <a:extLst>
              <a:ext uri="{FF2B5EF4-FFF2-40B4-BE49-F238E27FC236}">
                <a16:creationId xmlns:a16="http://schemas.microsoft.com/office/drawing/2014/main" id="{C1D89AF8-DA0C-F84F-B1A1-E52EE5AD0C2E}"/>
              </a:ext>
            </a:extLst>
          </p:cNvPr>
          <p:cNvSpPr>
            <a:spLocks noGrp="1"/>
          </p:cNvSpPr>
          <p:nvPr>
            <p:ph type="title" hasCustomPrompt="1"/>
          </p:nvPr>
        </p:nvSpPr>
        <p:spPr>
          <a:xfrm>
            <a:off x="1440000" y="1800000"/>
            <a:ext cx="3300965"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Header</a:t>
            </a:r>
          </a:p>
        </p:txBody>
      </p:sp>
      <p:sp>
        <p:nvSpPr>
          <p:cNvPr id="11" name="Pladsholder til tekst 3">
            <a:extLst>
              <a:ext uri="{FF2B5EF4-FFF2-40B4-BE49-F238E27FC236}">
                <a16:creationId xmlns:a16="http://schemas.microsoft.com/office/drawing/2014/main" id="{2ED22291-F40D-5A41-9BB7-0D4DE886FBB2}"/>
              </a:ext>
            </a:extLst>
          </p:cNvPr>
          <p:cNvSpPr>
            <a:spLocks noGrp="1"/>
          </p:cNvSpPr>
          <p:nvPr>
            <p:ph type="body" sz="quarter" idx="10" hasCustomPrompt="1"/>
          </p:nvPr>
        </p:nvSpPr>
        <p:spPr>
          <a:xfrm>
            <a:off x="5040000" y="1800000"/>
            <a:ext cx="5018127" cy="3143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0" name="Pladsholder til dato 5">
            <a:extLst>
              <a:ext uri="{FF2B5EF4-FFF2-40B4-BE49-F238E27FC236}">
                <a16:creationId xmlns:a16="http://schemas.microsoft.com/office/drawing/2014/main" id="{8A5BBDE2-F72A-6A4C-9FA5-EB7C5215CAD1}"/>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0D0A8B86-ACEA-424B-A3C8-B39A413317BB}" type="datetime1">
              <a:rPr lang="da-DK" noProof="0" smtClean="0"/>
              <a:t>27.10.2022</a:t>
            </a:fld>
            <a:endParaRPr lang="en-GB" noProof="0"/>
          </a:p>
        </p:txBody>
      </p:sp>
      <p:sp>
        <p:nvSpPr>
          <p:cNvPr id="16" name="Pladsholder til sidefod 6">
            <a:extLst>
              <a:ext uri="{FF2B5EF4-FFF2-40B4-BE49-F238E27FC236}">
                <a16:creationId xmlns:a16="http://schemas.microsoft.com/office/drawing/2014/main" id="{D1FF0E2C-6A6E-CC42-A216-38B9A680DF7F}"/>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3" name="Pladsholder til slidenummer 7">
            <a:extLst>
              <a:ext uri="{FF2B5EF4-FFF2-40B4-BE49-F238E27FC236}">
                <a16:creationId xmlns:a16="http://schemas.microsoft.com/office/drawing/2014/main" id="{81460A62-BEB8-064D-B4DA-9F2E32E6C371}"/>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40896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å slide 4">
    <p:bg>
      <p:bgPr>
        <a:solidFill>
          <a:schemeClr val="accent5"/>
        </a:solidFill>
        <a:effectLst/>
      </p:bgPr>
    </p:bg>
    <p:spTree>
      <p:nvGrpSpPr>
        <p:cNvPr id="1" name=""/>
        <p:cNvGrpSpPr/>
        <p:nvPr/>
      </p:nvGrpSpPr>
      <p:grpSpPr>
        <a:xfrm>
          <a:off x="0" y="0"/>
          <a:ext cx="0" cy="0"/>
          <a:chOff x="0" y="0"/>
          <a:chExt cx="0" cy="0"/>
        </a:xfrm>
      </p:grpSpPr>
      <p:sp>
        <p:nvSpPr>
          <p:cNvPr id="12" name="Pladsholder til sidefod 6">
            <a:extLst>
              <a:ext uri="{FF2B5EF4-FFF2-40B4-BE49-F238E27FC236}">
                <a16:creationId xmlns:a16="http://schemas.microsoft.com/office/drawing/2014/main" id="{0A6B34F2-828A-E447-881E-107C12A506C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1B9469B5-FB8B-354A-A1F0-CC7383348D3B}"/>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D71C5861-973F-3D43-B2F3-0BCF915AE9CA}"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9E9C12FA-D0EB-9C44-A706-AA9D708AAE48}"/>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
        <p:nvSpPr>
          <p:cNvPr id="10" name="Title Placeholder 4">
            <a:extLst>
              <a:ext uri="{FF2B5EF4-FFF2-40B4-BE49-F238E27FC236}">
                <a16:creationId xmlns:a16="http://schemas.microsoft.com/office/drawing/2014/main" id="{13B94EBA-33E1-6B43-BA35-250A4E6AF4B8}"/>
              </a:ext>
            </a:extLst>
          </p:cNvPr>
          <p:cNvSpPr>
            <a:spLocks noGrp="1"/>
          </p:cNvSpPr>
          <p:nvPr>
            <p:ph type="title" hasCustomPrompt="1"/>
          </p:nvPr>
        </p:nvSpPr>
        <p:spPr>
          <a:xfrm>
            <a:off x="359999" y="1080000"/>
            <a:ext cx="6509793"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13" name="Pladsholder til tekst 3">
            <a:extLst>
              <a:ext uri="{FF2B5EF4-FFF2-40B4-BE49-F238E27FC236}">
                <a16:creationId xmlns:a16="http://schemas.microsoft.com/office/drawing/2014/main" id="{34772A64-F11B-474D-A615-CEB3173EE582}"/>
              </a:ext>
            </a:extLst>
          </p:cNvPr>
          <p:cNvSpPr>
            <a:spLocks noGrp="1"/>
          </p:cNvSpPr>
          <p:nvPr>
            <p:ph type="body" sz="quarter" idx="10" hasCustomPrompt="1"/>
          </p:nvPr>
        </p:nvSpPr>
        <p:spPr>
          <a:xfrm>
            <a:off x="360000" y="2880000"/>
            <a:ext cx="6509793" cy="33000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pic>
        <p:nvPicPr>
          <p:cNvPr id="15" name="Picture 14">
            <a:extLst>
              <a:ext uri="{FF2B5EF4-FFF2-40B4-BE49-F238E27FC236}">
                <a16:creationId xmlns:a16="http://schemas.microsoft.com/office/drawing/2014/main" id="{A2944B99-2DA7-D943-A3D9-D60F1CF95DB4}"/>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Tree>
    <p:extLst>
      <p:ext uri="{BB962C8B-B14F-4D97-AF65-F5344CB8AC3E}">
        <p14:creationId xmlns:p14="http://schemas.microsoft.com/office/powerpoint/2010/main" val="291635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livengrøn slide 1">
    <p:bg>
      <p:bgPr>
        <a:solidFill>
          <a:schemeClr val="accent6">
            <a:lumMod val="50000"/>
          </a:schemeClr>
        </a:solidFill>
        <a:effectLst/>
      </p:bgPr>
    </p:bg>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70AFE30B-204D-8C4A-9FBB-0799EBB271C0}"/>
              </a:ext>
            </a:extLst>
          </p:cNvPr>
          <p:cNvSpPr>
            <a:spLocks noGrp="1"/>
          </p:cNvSpPr>
          <p:nvPr>
            <p:ph type="body" sz="quarter" idx="10" hasCustomPrompt="1"/>
          </p:nvPr>
        </p:nvSpPr>
        <p:spPr>
          <a:xfrm>
            <a:off x="1439862" y="1800000"/>
            <a:ext cx="10080000" cy="43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1" name="Title Placeholder 4">
            <a:extLst>
              <a:ext uri="{FF2B5EF4-FFF2-40B4-BE49-F238E27FC236}">
                <a16:creationId xmlns:a16="http://schemas.microsoft.com/office/drawing/2014/main" id="{C89B6BE2-58F4-6541-B4AD-CFDB0A1B10A9}"/>
              </a:ext>
            </a:extLst>
          </p:cNvPr>
          <p:cNvSpPr>
            <a:spLocks noGrp="1"/>
          </p:cNvSpPr>
          <p:nvPr>
            <p:ph type="title" hasCustomPrompt="1"/>
          </p:nvPr>
        </p:nvSpPr>
        <p:spPr>
          <a:xfrm>
            <a:off x="1440000" y="720000"/>
            <a:ext cx="10080000" cy="553998"/>
          </a:xfrm>
          <a:prstGeom prst="rect">
            <a:avLst/>
          </a:prstGeom>
        </p:spPr>
        <p:txBody>
          <a:bodyPr vert="horz" lIns="0" tIns="0" rIns="0" bIns="0" rtlCol="0" anchor="t" anchorCtr="0">
            <a:spAutoFit/>
          </a:bodyPr>
          <a:lstStyle>
            <a:lvl1pPr>
              <a:defRPr>
                <a:solidFill>
                  <a:schemeClr val="bg1"/>
                </a:solidFill>
              </a:defRPr>
            </a:lvl1pPr>
          </a:lstStyle>
          <a:p>
            <a:r>
              <a:rPr lang="en-GB" noProof="0"/>
              <a:t>Edit header</a:t>
            </a:r>
          </a:p>
        </p:txBody>
      </p:sp>
      <p:pic>
        <p:nvPicPr>
          <p:cNvPr id="12" name="Picture 11">
            <a:extLst>
              <a:ext uri="{FF2B5EF4-FFF2-40B4-BE49-F238E27FC236}">
                <a16:creationId xmlns:a16="http://schemas.microsoft.com/office/drawing/2014/main" id="{796C7499-2C33-7D4A-BB2B-2CB22025E4F2}"/>
              </a:ext>
            </a:extLst>
          </p:cNvPr>
          <p:cNvPicPr>
            <a:picLocks noChangeAspect="1"/>
          </p:cNvPicPr>
          <p:nvPr userDrawn="1"/>
        </p:nvPicPr>
        <p:blipFill rotWithShape="1">
          <a:blip r:embed="rId2" cstate="screen">
            <a:alphaModFix amt="50000"/>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13" name="Pladsholder til sidefod 6">
            <a:extLst>
              <a:ext uri="{FF2B5EF4-FFF2-40B4-BE49-F238E27FC236}">
                <a16:creationId xmlns:a16="http://schemas.microsoft.com/office/drawing/2014/main" id="{028DACC1-B9D9-4B46-AFF9-1F6D46A704F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5" name="Pladsholder til dato 5">
            <a:extLst>
              <a:ext uri="{FF2B5EF4-FFF2-40B4-BE49-F238E27FC236}">
                <a16:creationId xmlns:a16="http://schemas.microsoft.com/office/drawing/2014/main" id="{9791AEC5-7D54-D44A-88F3-D45C520952A6}"/>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2274BDA9-4A2A-A048-AF19-0E58BFFBA105}"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3873F633-C096-514B-B256-27E6F02A3F46}"/>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1401583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livengrøn slide 2">
    <p:bg>
      <p:bgPr>
        <a:solidFill>
          <a:schemeClr val="accent6">
            <a:lumMod val="5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B5F6DC-EEC6-424A-A130-64DE1B06F066}"/>
              </a:ext>
            </a:extLst>
          </p:cNvPr>
          <p:cNvPicPr>
            <a:picLocks noChangeAspect="1"/>
          </p:cNvPicPr>
          <p:nvPr userDrawn="1"/>
        </p:nvPicPr>
        <p:blipFill rotWithShape="1">
          <a:blip r:embed="rId2" cstate="screen">
            <a:alphaModFix amt="50000"/>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6" name="Pladsholder til tekst 3">
            <a:extLst>
              <a:ext uri="{FF2B5EF4-FFF2-40B4-BE49-F238E27FC236}">
                <a16:creationId xmlns:a16="http://schemas.microsoft.com/office/drawing/2014/main" id="{BEF55C62-7AB9-6744-8C7F-8813AC59F57D}"/>
              </a:ext>
            </a:extLst>
          </p:cNvPr>
          <p:cNvSpPr>
            <a:spLocks noGrp="1"/>
          </p:cNvSpPr>
          <p:nvPr>
            <p:ph type="body" sz="quarter" idx="10" hasCustomPrompt="1"/>
          </p:nvPr>
        </p:nvSpPr>
        <p:spPr>
          <a:xfrm>
            <a:off x="4140000" y="1080000"/>
            <a:ext cx="7170484" cy="50253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5" name="Titel 1">
            <a:extLst>
              <a:ext uri="{FF2B5EF4-FFF2-40B4-BE49-F238E27FC236}">
                <a16:creationId xmlns:a16="http://schemas.microsoft.com/office/drawing/2014/main" id="{14DFB6E2-64E7-8142-9C16-FF850D4F8418}"/>
              </a:ext>
            </a:extLst>
          </p:cNvPr>
          <p:cNvSpPr>
            <a:spLocks noGrp="1"/>
          </p:cNvSpPr>
          <p:nvPr>
            <p:ph type="title" hasCustomPrompt="1"/>
          </p:nvPr>
        </p:nvSpPr>
        <p:spPr>
          <a:xfrm>
            <a:off x="360000" y="1080000"/>
            <a:ext cx="3498679" cy="553998"/>
          </a:xfrm>
          <a:prstGeom prst="rect">
            <a:avLst/>
          </a:prstGeom>
        </p:spPr>
        <p:txBody>
          <a:bodyPr/>
          <a:lstStyle>
            <a:lvl1pPr>
              <a:defRPr sz="3600">
                <a:solidFill>
                  <a:schemeClr val="bg1"/>
                </a:solidFill>
              </a:defRPr>
            </a:lvl1pPr>
          </a:lstStyle>
          <a:p>
            <a:r>
              <a:rPr lang="en-GB" noProof="0"/>
              <a:t>Edit header</a:t>
            </a:r>
          </a:p>
        </p:txBody>
      </p:sp>
      <p:sp>
        <p:nvSpPr>
          <p:cNvPr id="11" name="Pladsholder til sidefod 6">
            <a:extLst>
              <a:ext uri="{FF2B5EF4-FFF2-40B4-BE49-F238E27FC236}">
                <a16:creationId xmlns:a16="http://schemas.microsoft.com/office/drawing/2014/main" id="{5C97B9E7-18F1-044F-AA8B-C130C1C674E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3" name="Pladsholder til dato 5">
            <a:extLst>
              <a:ext uri="{FF2B5EF4-FFF2-40B4-BE49-F238E27FC236}">
                <a16:creationId xmlns:a16="http://schemas.microsoft.com/office/drawing/2014/main" id="{2C1A4531-87BF-D644-A2D2-47D3B1C386B1}"/>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6F9A174B-898B-FB46-846F-15A986524D23}"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532E4480-095F-034C-B548-24315010B9DD}"/>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42393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livengrøn slide 3">
    <p:bg>
      <p:bgPr>
        <a:solidFill>
          <a:schemeClr val="accent6">
            <a:lumMod val="50000"/>
          </a:schemeClr>
        </a:solidFill>
        <a:effectLst/>
      </p:bgPr>
    </p:bg>
    <p:spTree>
      <p:nvGrpSpPr>
        <p:cNvPr id="1" name=""/>
        <p:cNvGrpSpPr/>
        <p:nvPr/>
      </p:nvGrpSpPr>
      <p:grpSpPr>
        <a:xfrm>
          <a:off x="0" y="0"/>
          <a:ext cx="0" cy="0"/>
          <a:chOff x="0" y="0"/>
          <a:chExt cx="0" cy="0"/>
        </a:xfrm>
      </p:grpSpPr>
      <p:sp>
        <p:nvSpPr>
          <p:cNvPr id="6" name="Title Placeholder 4">
            <a:extLst>
              <a:ext uri="{FF2B5EF4-FFF2-40B4-BE49-F238E27FC236}">
                <a16:creationId xmlns:a16="http://schemas.microsoft.com/office/drawing/2014/main" id="{51162054-2570-0342-8D3F-B9B917E86330}"/>
              </a:ext>
            </a:extLst>
          </p:cNvPr>
          <p:cNvSpPr>
            <a:spLocks noGrp="1"/>
          </p:cNvSpPr>
          <p:nvPr>
            <p:ph type="title" hasCustomPrompt="1"/>
          </p:nvPr>
        </p:nvSpPr>
        <p:spPr>
          <a:xfrm>
            <a:off x="1440000" y="1800000"/>
            <a:ext cx="3300965"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7" name="Pladsholder til tekst 3">
            <a:extLst>
              <a:ext uri="{FF2B5EF4-FFF2-40B4-BE49-F238E27FC236}">
                <a16:creationId xmlns:a16="http://schemas.microsoft.com/office/drawing/2014/main" id="{B5EC7639-4A1E-A849-A543-FC87F45B0865}"/>
              </a:ext>
            </a:extLst>
          </p:cNvPr>
          <p:cNvSpPr>
            <a:spLocks noGrp="1"/>
          </p:cNvSpPr>
          <p:nvPr>
            <p:ph type="body" sz="quarter" idx="10" hasCustomPrompt="1"/>
          </p:nvPr>
        </p:nvSpPr>
        <p:spPr>
          <a:xfrm>
            <a:off x="4998070" y="1800000"/>
            <a:ext cx="5018127" cy="3143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pic>
        <p:nvPicPr>
          <p:cNvPr id="11" name="Picture 10">
            <a:extLst>
              <a:ext uri="{FF2B5EF4-FFF2-40B4-BE49-F238E27FC236}">
                <a16:creationId xmlns:a16="http://schemas.microsoft.com/office/drawing/2014/main" id="{E1AB2938-B6EF-DA4F-AD7D-28CA118FE9A8}"/>
              </a:ext>
            </a:extLst>
          </p:cNvPr>
          <p:cNvPicPr>
            <a:picLocks noChangeAspect="1"/>
          </p:cNvPicPr>
          <p:nvPr userDrawn="1"/>
        </p:nvPicPr>
        <p:blipFill rotWithShape="1">
          <a:blip r:embed="rId2" cstate="screen">
            <a:alphaModFix amt="50000"/>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12" name="Pladsholder til sidefod 6">
            <a:extLst>
              <a:ext uri="{FF2B5EF4-FFF2-40B4-BE49-F238E27FC236}">
                <a16:creationId xmlns:a16="http://schemas.microsoft.com/office/drawing/2014/main" id="{0A6B34F2-828A-E447-881E-107C12A506C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1B9469B5-FB8B-354A-A1F0-CC7383348D3B}"/>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40457427-774B-7947-8D72-A84960E7F713}"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FF5BC99A-67C2-AB4E-AD7B-1E8507B53E71}"/>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3989918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livengrøn slide 4">
    <p:bg>
      <p:bgPr>
        <a:solidFill>
          <a:schemeClr val="accent6">
            <a:lumMod val="50000"/>
          </a:schemeClr>
        </a:solidFill>
        <a:effectLst/>
      </p:bgPr>
    </p:bg>
    <p:spTree>
      <p:nvGrpSpPr>
        <p:cNvPr id="1" name=""/>
        <p:cNvGrpSpPr/>
        <p:nvPr/>
      </p:nvGrpSpPr>
      <p:grpSpPr>
        <a:xfrm>
          <a:off x="0" y="0"/>
          <a:ext cx="0" cy="0"/>
          <a:chOff x="0" y="0"/>
          <a:chExt cx="0" cy="0"/>
        </a:xfrm>
      </p:grpSpPr>
      <p:sp>
        <p:nvSpPr>
          <p:cNvPr id="12" name="Pladsholder til sidefod 6">
            <a:extLst>
              <a:ext uri="{FF2B5EF4-FFF2-40B4-BE49-F238E27FC236}">
                <a16:creationId xmlns:a16="http://schemas.microsoft.com/office/drawing/2014/main" id="{0A6B34F2-828A-E447-881E-107C12A506C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1B9469B5-FB8B-354A-A1F0-CC7383348D3B}"/>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38BEE270-B2DB-5B48-B990-1D39045E9466}" type="datetime1">
              <a:rPr lang="da-DK" noProof="0" smtClean="0"/>
              <a:t>27.10.2022</a:t>
            </a:fld>
            <a:endParaRPr lang="en-GB" noProof="0"/>
          </a:p>
        </p:txBody>
      </p:sp>
      <p:sp>
        <p:nvSpPr>
          <p:cNvPr id="9" name="Pladsholder til slidenummer 7">
            <a:extLst>
              <a:ext uri="{FF2B5EF4-FFF2-40B4-BE49-F238E27FC236}">
                <a16:creationId xmlns:a16="http://schemas.microsoft.com/office/drawing/2014/main" id="{9E9C12FA-D0EB-9C44-A706-AA9D708AAE48}"/>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
        <p:nvSpPr>
          <p:cNvPr id="10" name="Title Placeholder 4">
            <a:extLst>
              <a:ext uri="{FF2B5EF4-FFF2-40B4-BE49-F238E27FC236}">
                <a16:creationId xmlns:a16="http://schemas.microsoft.com/office/drawing/2014/main" id="{13B94EBA-33E1-6B43-BA35-250A4E6AF4B8}"/>
              </a:ext>
            </a:extLst>
          </p:cNvPr>
          <p:cNvSpPr>
            <a:spLocks noGrp="1"/>
          </p:cNvSpPr>
          <p:nvPr>
            <p:ph type="title" hasCustomPrompt="1"/>
          </p:nvPr>
        </p:nvSpPr>
        <p:spPr>
          <a:xfrm>
            <a:off x="359999" y="1080000"/>
            <a:ext cx="6509793"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13" name="Pladsholder til tekst 3">
            <a:extLst>
              <a:ext uri="{FF2B5EF4-FFF2-40B4-BE49-F238E27FC236}">
                <a16:creationId xmlns:a16="http://schemas.microsoft.com/office/drawing/2014/main" id="{34772A64-F11B-474D-A615-CEB3173EE582}"/>
              </a:ext>
            </a:extLst>
          </p:cNvPr>
          <p:cNvSpPr>
            <a:spLocks noGrp="1"/>
          </p:cNvSpPr>
          <p:nvPr>
            <p:ph type="body" sz="quarter" idx="10" hasCustomPrompt="1"/>
          </p:nvPr>
        </p:nvSpPr>
        <p:spPr>
          <a:xfrm>
            <a:off x="360000" y="2880000"/>
            <a:ext cx="6509793" cy="33000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0" indent="0">
              <a:buFont typeface="Arial" panose="020B0604020202020204" pitchFamily="34" charset="0"/>
              <a:buNone/>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pic>
        <p:nvPicPr>
          <p:cNvPr id="15" name="Picture 14">
            <a:extLst>
              <a:ext uri="{FF2B5EF4-FFF2-40B4-BE49-F238E27FC236}">
                <a16:creationId xmlns:a16="http://schemas.microsoft.com/office/drawing/2014/main" id="{713F15C0-0C71-C14C-AB2D-61E3F59107AC}"/>
              </a:ext>
            </a:extLst>
          </p:cNvPr>
          <p:cNvPicPr>
            <a:picLocks noChangeAspect="1"/>
          </p:cNvPicPr>
          <p:nvPr userDrawn="1"/>
        </p:nvPicPr>
        <p:blipFill rotWithShape="1">
          <a:blip r:embed="rId2" cstate="screen">
            <a:alphaModFix amt="50000"/>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Tree>
    <p:extLst>
      <p:ext uri="{BB962C8B-B14F-4D97-AF65-F5344CB8AC3E}">
        <p14:creationId xmlns:p14="http://schemas.microsoft.com/office/powerpoint/2010/main" val="225739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urkis slide 1">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050779-B65E-6A41-BE9D-0EFA87B0E04D}"/>
              </a:ext>
            </a:extLst>
          </p:cNvPr>
          <p:cNvPicPr>
            <a:picLocks noChangeAspect="1"/>
          </p:cNvPicPr>
          <p:nvPr userDrawn="1"/>
        </p:nvPicPr>
        <p:blipFill rotWithShape="1">
          <a:blip r:embed="rId2" cstate="screen">
            <a:alphaModFix amt="50000"/>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7" name="Titel 1">
            <a:extLst>
              <a:ext uri="{FF2B5EF4-FFF2-40B4-BE49-F238E27FC236}">
                <a16:creationId xmlns:a16="http://schemas.microsoft.com/office/drawing/2014/main" id="{6D06366B-44EE-5B46-A62A-640364E672D6}"/>
              </a:ext>
            </a:extLst>
          </p:cNvPr>
          <p:cNvSpPr>
            <a:spLocks noGrp="1"/>
          </p:cNvSpPr>
          <p:nvPr>
            <p:ph type="title" hasCustomPrompt="1"/>
          </p:nvPr>
        </p:nvSpPr>
        <p:spPr>
          <a:xfrm>
            <a:off x="1440000" y="720000"/>
            <a:ext cx="10080000" cy="553998"/>
          </a:xfrm>
          <a:prstGeom prst="rect">
            <a:avLst/>
          </a:prstGeom>
        </p:spPr>
        <p:txBody>
          <a:bodyPr/>
          <a:lstStyle>
            <a:lvl1pPr>
              <a:defRPr>
                <a:solidFill>
                  <a:schemeClr val="bg1"/>
                </a:solidFill>
              </a:defRPr>
            </a:lvl1pPr>
          </a:lstStyle>
          <a:p>
            <a:r>
              <a:rPr lang="en-GB" noProof="0"/>
              <a:t>Edit header</a:t>
            </a:r>
          </a:p>
        </p:txBody>
      </p:sp>
      <p:sp>
        <p:nvSpPr>
          <p:cNvPr id="11" name="Pladsholder til dato 5">
            <a:extLst>
              <a:ext uri="{FF2B5EF4-FFF2-40B4-BE49-F238E27FC236}">
                <a16:creationId xmlns:a16="http://schemas.microsoft.com/office/drawing/2014/main" id="{D07D987D-FBAA-7744-B969-E1F3FB4E623C}"/>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C93D0D76-D9EF-2044-81C9-4D2E3CE48338}" type="datetime1">
              <a:rPr lang="da-DK" noProof="0" smtClean="0"/>
              <a:t>27.10.2022</a:t>
            </a:fld>
            <a:endParaRPr lang="en-GB" noProof="0"/>
          </a:p>
        </p:txBody>
      </p:sp>
      <p:sp>
        <p:nvSpPr>
          <p:cNvPr id="12" name="Pladsholder til sidefod 6">
            <a:extLst>
              <a:ext uri="{FF2B5EF4-FFF2-40B4-BE49-F238E27FC236}">
                <a16:creationId xmlns:a16="http://schemas.microsoft.com/office/drawing/2014/main" id="{3CC793FB-DBD1-0748-8384-05FFC5E3D177}"/>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Pladsholder til tekst 3">
            <a:extLst>
              <a:ext uri="{FF2B5EF4-FFF2-40B4-BE49-F238E27FC236}">
                <a16:creationId xmlns:a16="http://schemas.microsoft.com/office/drawing/2014/main" id="{12F10EB6-A15B-F14F-A0DC-BEA9127DCC65}"/>
              </a:ext>
            </a:extLst>
          </p:cNvPr>
          <p:cNvSpPr>
            <a:spLocks noGrp="1"/>
          </p:cNvSpPr>
          <p:nvPr>
            <p:ph type="body" sz="quarter" idx="10" hasCustomPrompt="1"/>
          </p:nvPr>
        </p:nvSpPr>
        <p:spPr>
          <a:xfrm>
            <a:off x="1439862" y="1800000"/>
            <a:ext cx="10080000" cy="43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4" name="Pladsholder til slidenummer 7">
            <a:extLst>
              <a:ext uri="{FF2B5EF4-FFF2-40B4-BE49-F238E27FC236}">
                <a16:creationId xmlns:a16="http://schemas.microsoft.com/office/drawing/2014/main" id="{02B7A15D-1096-6741-BE83-62BF9FAD8305}"/>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105115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rkis slide 2">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050779-B65E-6A41-BE9D-0EFA87B0E04D}"/>
              </a:ext>
            </a:extLst>
          </p:cNvPr>
          <p:cNvPicPr>
            <a:picLocks noChangeAspect="1"/>
          </p:cNvPicPr>
          <p:nvPr userDrawn="1"/>
        </p:nvPicPr>
        <p:blipFill rotWithShape="1">
          <a:blip r:embed="rId2" cstate="screen">
            <a:alphaModFix amt="50000"/>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11" name="Pladsholder til tekst 3">
            <a:extLst>
              <a:ext uri="{FF2B5EF4-FFF2-40B4-BE49-F238E27FC236}">
                <a16:creationId xmlns:a16="http://schemas.microsoft.com/office/drawing/2014/main" id="{AE196473-0477-264F-B063-95F34A2DFB58}"/>
              </a:ext>
            </a:extLst>
          </p:cNvPr>
          <p:cNvSpPr>
            <a:spLocks noGrp="1"/>
          </p:cNvSpPr>
          <p:nvPr>
            <p:ph type="body" sz="quarter" idx="10" hasCustomPrompt="1"/>
          </p:nvPr>
        </p:nvSpPr>
        <p:spPr>
          <a:xfrm>
            <a:off x="4140000" y="1080000"/>
            <a:ext cx="7170484" cy="50253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4" name="Titel 1">
            <a:extLst>
              <a:ext uri="{FF2B5EF4-FFF2-40B4-BE49-F238E27FC236}">
                <a16:creationId xmlns:a16="http://schemas.microsoft.com/office/drawing/2014/main" id="{6CE1407C-6AF5-AC4E-B4A6-7696DCF0B96E}"/>
              </a:ext>
            </a:extLst>
          </p:cNvPr>
          <p:cNvSpPr>
            <a:spLocks noGrp="1"/>
          </p:cNvSpPr>
          <p:nvPr>
            <p:ph type="title" hasCustomPrompt="1"/>
          </p:nvPr>
        </p:nvSpPr>
        <p:spPr>
          <a:xfrm>
            <a:off x="360000" y="1080000"/>
            <a:ext cx="3498679" cy="553998"/>
          </a:xfrm>
          <a:prstGeom prst="rect">
            <a:avLst/>
          </a:prstGeom>
        </p:spPr>
        <p:txBody>
          <a:bodyPr/>
          <a:lstStyle>
            <a:lvl1pPr>
              <a:defRPr sz="3600">
                <a:solidFill>
                  <a:schemeClr val="bg1"/>
                </a:solidFill>
              </a:defRPr>
            </a:lvl1pPr>
          </a:lstStyle>
          <a:p>
            <a:r>
              <a:rPr lang="en-GB" noProof="0"/>
              <a:t>Edit header</a:t>
            </a:r>
          </a:p>
        </p:txBody>
      </p:sp>
      <p:sp>
        <p:nvSpPr>
          <p:cNvPr id="10" name="Pladsholder til dato 5">
            <a:extLst>
              <a:ext uri="{FF2B5EF4-FFF2-40B4-BE49-F238E27FC236}">
                <a16:creationId xmlns:a16="http://schemas.microsoft.com/office/drawing/2014/main" id="{B59A158F-FA91-6244-AA72-961DBC4B9925}"/>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3852511F-ED1C-034F-AB01-D9FE61618267}" type="datetime1">
              <a:rPr lang="da-DK" noProof="0" smtClean="0"/>
              <a:t>27.10.2022</a:t>
            </a:fld>
            <a:endParaRPr lang="en-GB" noProof="0"/>
          </a:p>
        </p:txBody>
      </p:sp>
      <p:sp>
        <p:nvSpPr>
          <p:cNvPr id="16" name="Pladsholder til sidefod 6">
            <a:extLst>
              <a:ext uri="{FF2B5EF4-FFF2-40B4-BE49-F238E27FC236}">
                <a16:creationId xmlns:a16="http://schemas.microsoft.com/office/drawing/2014/main" id="{8882FAD1-9D69-4D41-9FBE-075D0CCB6DFD}"/>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2" name="Pladsholder til slidenummer 7">
            <a:extLst>
              <a:ext uri="{FF2B5EF4-FFF2-40B4-BE49-F238E27FC236}">
                <a16:creationId xmlns:a16="http://schemas.microsoft.com/office/drawing/2014/main" id="{37D062D4-EACC-1848-B088-C7C60834D7E9}"/>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733942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urkis slide 3">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050779-B65E-6A41-BE9D-0EFA87B0E04D}"/>
              </a:ext>
            </a:extLst>
          </p:cNvPr>
          <p:cNvPicPr>
            <a:picLocks noChangeAspect="1"/>
          </p:cNvPicPr>
          <p:nvPr userDrawn="1"/>
        </p:nvPicPr>
        <p:blipFill rotWithShape="1">
          <a:blip r:embed="rId2" cstate="screen">
            <a:alphaModFix amt="50000"/>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11" name="Title Placeholder 4">
            <a:extLst>
              <a:ext uri="{FF2B5EF4-FFF2-40B4-BE49-F238E27FC236}">
                <a16:creationId xmlns:a16="http://schemas.microsoft.com/office/drawing/2014/main" id="{3F5BF72B-A056-5B48-B6A3-90BACE5C9DF5}"/>
              </a:ext>
            </a:extLst>
          </p:cNvPr>
          <p:cNvSpPr>
            <a:spLocks noGrp="1"/>
          </p:cNvSpPr>
          <p:nvPr>
            <p:ph type="title" hasCustomPrompt="1"/>
          </p:nvPr>
        </p:nvSpPr>
        <p:spPr>
          <a:xfrm>
            <a:off x="1440000" y="1800000"/>
            <a:ext cx="3300965"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12" name="Pladsholder til tekst 3">
            <a:extLst>
              <a:ext uri="{FF2B5EF4-FFF2-40B4-BE49-F238E27FC236}">
                <a16:creationId xmlns:a16="http://schemas.microsoft.com/office/drawing/2014/main" id="{88CF8B07-5A65-D242-8E81-CB0A7ACDD501}"/>
              </a:ext>
            </a:extLst>
          </p:cNvPr>
          <p:cNvSpPr>
            <a:spLocks noGrp="1"/>
          </p:cNvSpPr>
          <p:nvPr>
            <p:ph type="body" sz="quarter" idx="10" hasCustomPrompt="1"/>
          </p:nvPr>
        </p:nvSpPr>
        <p:spPr>
          <a:xfrm>
            <a:off x="4998070" y="1800000"/>
            <a:ext cx="5018127" cy="31431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0" indent="0">
              <a:buFont typeface="Arial" panose="020B0604020202020204" pitchFamily="34" charset="0"/>
              <a:buNone/>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0" name="Pladsholder til dato 5">
            <a:extLst>
              <a:ext uri="{FF2B5EF4-FFF2-40B4-BE49-F238E27FC236}">
                <a16:creationId xmlns:a16="http://schemas.microsoft.com/office/drawing/2014/main" id="{9AAB08C0-948D-854F-8AD2-D9A33AE331BD}"/>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7A51B77F-B30C-1C4B-A808-029BC50B6D23}" type="datetime1">
              <a:rPr lang="da-DK" noProof="0" smtClean="0"/>
              <a:t>27.10.2022</a:t>
            </a:fld>
            <a:endParaRPr lang="en-GB" noProof="0"/>
          </a:p>
        </p:txBody>
      </p:sp>
      <p:sp>
        <p:nvSpPr>
          <p:cNvPr id="16" name="Pladsholder til sidefod 6">
            <a:extLst>
              <a:ext uri="{FF2B5EF4-FFF2-40B4-BE49-F238E27FC236}">
                <a16:creationId xmlns:a16="http://schemas.microsoft.com/office/drawing/2014/main" id="{E4E18A4C-5A87-E341-B56C-6AB2D4D4336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3" name="Pladsholder til slidenummer 7">
            <a:extLst>
              <a:ext uri="{FF2B5EF4-FFF2-40B4-BE49-F238E27FC236}">
                <a16:creationId xmlns:a16="http://schemas.microsoft.com/office/drawing/2014/main" id="{FD620177-549C-B945-929E-C4C8982BA560}"/>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95151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urkis slide 4">
    <p:bg>
      <p:bgPr>
        <a:solidFill>
          <a:schemeClr val="accent3"/>
        </a:solidFill>
        <a:effectLst/>
      </p:bgPr>
    </p:bg>
    <p:spTree>
      <p:nvGrpSpPr>
        <p:cNvPr id="1" name=""/>
        <p:cNvGrpSpPr/>
        <p:nvPr/>
      </p:nvGrpSpPr>
      <p:grpSpPr>
        <a:xfrm>
          <a:off x="0" y="0"/>
          <a:ext cx="0" cy="0"/>
          <a:chOff x="0" y="0"/>
          <a:chExt cx="0" cy="0"/>
        </a:xfrm>
      </p:grpSpPr>
      <p:sp>
        <p:nvSpPr>
          <p:cNvPr id="16" name="Pladsholder til sidefod 6">
            <a:extLst>
              <a:ext uri="{FF2B5EF4-FFF2-40B4-BE49-F238E27FC236}">
                <a16:creationId xmlns:a16="http://schemas.microsoft.com/office/drawing/2014/main" id="{E4E18A4C-5A87-E341-B56C-6AB2D4D4336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5" name="Pladsholder til dato 5">
            <a:extLst>
              <a:ext uri="{FF2B5EF4-FFF2-40B4-BE49-F238E27FC236}">
                <a16:creationId xmlns:a16="http://schemas.microsoft.com/office/drawing/2014/main" id="{55D9E39B-8F55-FB4B-942A-F80049BA326D}"/>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700" b="0" i="0">
                <a:solidFill>
                  <a:schemeClr val="bg1">
                    <a:lumMod val="65000"/>
                  </a:schemeClr>
                </a:solidFill>
                <a:latin typeface="Arial" panose="020B0604020202020204" pitchFamily="34" charset="0"/>
                <a:cs typeface="Arial" panose="020B0604020202020204" pitchFamily="34" charset="0"/>
              </a:defRPr>
            </a:lvl1pPr>
          </a:lstStyle>
          <a:p>
            <a:fld id="{77B68DAD-B407-6647-A081-A3013DDED8F6}" type="datetime1">
              <a:rPr lang="da-DK" noProof="0" smtClean="0"/>
              <a:t>27.10.2022</a:t>
            </a:fld>
            <a:endParaRPr lang="en-GB" noProof="0"/>
          </a:p>
        </p:txBody>
      </p:sp>
      <p:sp>
        <p:nvSpPr>
          <p:cNvPr id="18" name="Pladsholder til slidenummer 7">
            <a:extLst>
              <a:ext uri="{FF2B5EF4-FFF2-40B4-BE49-F238E27FC236}">
                <a16:creationId xmlns:a16="http://schemas.microsoft.com/office/drawing/2014/main" id="{922B945C-A9F5-184C-9C76-64C65FBBF277}"/>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
        <p:nvSpPr>
          <p:cNvPr id="19" name="Title Placeholder 4">
            <a:extLst>
              <a:ext uri="{FF2B5EF4-FFF2-40B4-BE49-F238E27FC236}">
                <a16:creationId xmlns:a16="http://schemas.microsoft.com/office/drawing/2014/main" id="{0A4AF5A2-E6CF-4144-8043-E35D6A35E6B1}"/>
              </a:ext>
            </a:extLst>
          </p:cNvPr>
          <p:cNvSpPr>
            <a:spLocks noGrp="1"/>
          </p:cNvSpPr>
          <p:nvPr>
            <p:ph type="title" hasCustomPrompt="1"/>
          </p:nvPr>
        </p:nvSpPr>
        <p:spPr>
          <a:xfrm>
            <a:off x="359999" y="1080000"/>
            <a:ext cx="6509793"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sp>
        <p:nvSpPr>
          <p:cNvPr id="20" name="Pladsholder til tekst 3">
            <a:extLst>
              <a:ext uri="{FF2B5EF4-FFF2-40B4-BE49-F238E27FC236}">
                <a16:creationId xmlns:a16="http://schemas.microsoft.com/office/drawing/2014/main" id="{715CC907-DE21-1E4F-8958-BC01B1E59F97}"/>
              </a:ext>
            </a:extLst>
          </p:cNvPr>
          <p:cNvSpPr>
            <a:spLocks noGrp="1"/>
          </p:cNvSpPr>
          <p:nvPr>
            <p:ph type="body" sz="quarter" idx="10" hasCustomPrompt="1"/>
          </p:nvPr>
        </p:nvSpPr>
        <p:spPr>
          <a:xfrm>
            <a:off x="360000" y="2880000"/>
            <a:ext cx="6509793" cy="33000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0" indent="0">
              <a:buFont typeface="Arial" panose="020B0604020202020204" pitchFamily="34" charset="0"/>
              <a:buNone/>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pic>
        <p:nvPicPr>
          <p:cNvPr id="8" name="Picture 5">
            <a:extLst>
              <a:ext uri="{FF2B5EF4-FFF2-40B4-BE49-F238E27FC236}">
                <a16:creationId xmlns:a16="http://schemas.microsoft.com/office/drawing/2014/main" id="{77DDDCEE-0D73-1849-8339-934CECB5729C}"/>
              </a:ext>
            </a:extLst>
          </p:cNvPr>
          <p:cNvPicPr>
            <a:picLocks noChangeAspect="1"/>
          </p:cNvPicPr>
          <p:nvPr userDrawn="1"/>
        </p:nvPicPr>
        <p:blipFill rotWithShape="1">
          <a:blip r:embed="rId2">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rcRect l="2337" t="15491" b="-1"/>
          <a:stretch/>
        </p:blipFill>
        <p:spPr>
          <a:xfrm>
            <a:off x="10351490" y="0"/>
            <a:ext cx="1840510" cy="2092960"/>
          </a:xfrm>
          <a:prstGeom prst="rect">
            <a:avLst/>
          </a:prstGeom>
        </p:spPr>
      </p:pic>
    </p:spTree>
    <p:extLst>
      <p:ext uri="{BB962C8B-B14F-4D97-AF65-F5344CB8AC3E}">
        <p14:creationId xmlns:p14="http://schemas.microsoft.com/office/powerpoint/2010/main" val="123847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vid slide 2">
    <p:spTree>
      <p:nvGrpSpPr>
        <p:cNvPr id="1" name=""/>
        <p:cNvGrpSpPr/>
        <p:nvPr/>
      </p:nvGrpSpPr>
      <p:grpSpPr>
        <a:xfrm>
          <a:off x="0" y="0"/>
          <a:ext cx="0" cy="0"/>
          <a:chOff x="0" y="0"/>
          <a:chExt cx="0" cy="0"/>
        </a:xfrm>
      </p:grpSpPr>
      <p:sp>
        <p:nvSpPr>
          <p:cNvPr id="9" name="Title Placeholder 4">
            <a:extLst>
              <a:ext uri="{FF2B5EF4-FFF2-40B4-BE49-F238E27FC236}">
                <a16:creationId xmlns:a16="http://schemas.microsoft.com/office/drawing/2014/main" id="{428A49A8-7DC3-9A4F-9771-3C7CD6044733}"/>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p>
            <a:r>
              <a:rPr lang="en-GB" noProof="0"/>
              <a:t>Edit header</a:t>
            </a:r>
          </a:p>
        </p:txBody>
      </p:sp>
      <p:sp>
        <p:nvSpPr>
          <p:cNvPr id="11" name="Pladsholder til sidefod 6">
            <a:extLst>
              <a:ext uri="{FF2B5EF4-FFF2-40B4-BE49-F238E27FC236}">
                <a16:creationId xmlns:a16="http://schemas.microsoft.com/office/drawing/2014/main" id="{140F66F0-F586-1544-944D-C0D8411C1D67}"/>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Text Placeholder 2">
            <a:extLst>
              <a:ext uri="{FF2B5EF4-FFF2-40B4-BE49-F238E27FC236}">
                <a16:creationId xmlns:a16="http://schemas.microsoft.com/office/drawing/2014/main" id="{0BFFC66B-5AED-2744-BFAE-4D029775EE38}"/>
              </a:ext>
            </a:extLst>
          </p:cNvPr>
          <p:cNvSpPr>
            <a:spLocks noGrp="1"/>
          </p:cNvSpPr>
          <p:nvPr>
            <p:ph idx="1" hasCustomPrompt="1"/>
          </p:nvPr>
        </p:nvSpPr>
        <p:spPr>
          <a:xfrm>
            <a:off x="1440001" y="1800000"/>
            <a:ext cx="4680000" cy="4320000"/>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GB" noProof="0"/>
              <a:t>Click to 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2" name="Text Placeholder 2">
            <a:extLst>
              <a:ext uri="{FF2B5EF4-FFF2-40B4-BE49-F238E27FC236}">
                <a16:creationId xmlns:a16="http://schemas.microsoft.com/office/drawing/2014/main" id="{FCC82B20-F43C-1945-B421-5A11B0AE8188}"/>
              </a:ext>
            </a:extLst>
          </p:cNvPr>
          <p:cNvSpPr>
            <a:spLocks noGrp="1"/>
          </p:cNvSpPr>
          <p:nvPr>
            <p:ph idx="10" hasCustomPrompt="1"/>
          </p:nvPr>
        </p:nvSpPr>
        <p:spPr>
          <a:xfrm>
            <a:off x="6616357" y="1800000"/>
            <a:ext cx="4680000" cy="4320000"/>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GB" noProof="0"/>
              <a:t>Click to edit text</a:t>
            </a:r>
          </a:p>
          <a:p>
            <a:pPr lvl="1"/>
            <a:r>
              <a:rPr lang="en-GB" noProof="0"/>
              <a:t>Second level</a:t>
            </a:r>
          </a:p>
          <a:p>
            <a:pPr lvl="2"/>
            <a:r>
              <a:rPr lang="en-GB" noProof="0" err="1"/>
              <a:t>Tredje</a:t>
            </a:r>
            <a:r>
              <a:rPr lang="en-GB" noProof="0"/>
              <a:t> </a:t>
            </a:r>
            <a:r>
              <a:rPr lang="en-GB" noProof="0" err="1"/>
              <a:t>niveau</a:t>
            </a:r>
            <a:endParaRPr lang="en-GB" noProof="0"/>
          </a:p>
          <a:p>
            <a:pPr lvl="3"/>
            <a:r>
              <a:rPr lang="en-GB" noProof="0" err="1"/>
              <a:t>Fjerde</a:t>
            </a:r>
            <a:r>
              <a:rPr lang="en-GB" noProof="0"/>
              <a:t> </a:t>
            </a:r>
            <a:r>
              <a:rPr lang="en-GB" noProof="0" err="1"/>
              <a:t>niveau</a:t>
            </a:r>
            <a:endParaRPr lang="en-GB" noProof="0"/>
          </a:p>
          <a:p>
            <a:pPr lvl="3"/>
            <a:r>
              <a:rPr lang="en-GB" noProof="0" err="1"/>
              <a:t>Femte</a:t>
            </a:r>
            <a:r>
              <a:rPr lang="en-GB" noProof="0"/>
              <a:t> </a:t>
            </a:r>
            <a:r>
              <a:rPr lang="en-GB" noProof="0" err="1"/>
              <a:t>niveau</a:t>
            </a:r>
            <a:endParaRPr lang="en-GB" noProof="0"/>
          </a:p>
        </p:txBody>
      </p:sp>
      <p:sp>
        <p:nvSpPr>
          <p:cNvPr id="13" name="Pladsholder til dato 5">
            <a:extLst>
              <a:ext uri="{FF2B5EF4-FFF2-40B4-BE49-F238E27FC236}">
                <a16:creationId xmlns:a16="http://schemas.microsoft.com/office/drawing/2014/main" id="{8B4410D6-4C7C-C04D-A791-7194DABA849C}"/>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3AA0982C-5691-5A42-B12B-9BE6CD8CC6DD}" type="datetime1">
              <a:rPr lang="da-DK" noProof="0" smtClean="0"/>
              <a:t>27.10.2022</a:t>
            </a:fld>
            <a:endParaRPr lang="en-GB" noProof="0"/>
          </a:p>
        </p:txBody>
      </p:sp>
      <p:sp>
        <p:nvSpPr>
          <p:cNvPr id="16" name="Pladsholder til slidenummer 7">
            <a:extLst>
              <a:ext uri="{FF2B5EF4-FFF2-40B4-BE49-F238E27FC236}">
                <a16:creationId xmlns:a16="http://schemas.microsoft.com/office/drawing/2014/main" id="{84AACDED-2E81-054E-ADD4-FF0D50BD0C4F}"/>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10537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tatement/citat - sort">
    <p:bg>
      <p:bgPr>
        <a:solidFill>
          <a:schemeClr val="tx1">
            <a:lumMod val="75000"/>
          </a:schemeClr>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9DC37B2-EB3F-6242-BF04-585CC27401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6400" y="6013252"/>
            <a:ext cx="1960892" cy="733373"/>
          </a:xfrm>
          <a:prstGeom prst="rect">
            <a:avLst/>
          </a:prstGeom>
        </p:spPr>
      </p:pic>
      <p:sp>
        <p:nvSpPr>
          <p:cNvPr id="10" name="Titel 1">
            <a:extLst>
              <a:ext uri="{FF2B5EF4-FFF2-40B4-BE49-F238E27FC236}">
                <a16:creationId xmlns:a16="http://schemas.microsoft.com/office/drawing/2014/main" id="{123F55A5-2250-9447-983C-563966C7146D}"/>
              </a:ext>
            </a:extLst>
          </p:cNvPr>
          <p:cNvSpPr>
            <a:spLocks noGrp="1"/>
          </p:cNvSpPr>
          <p:nvPr>
            <p:ph type="title" hasCustomPrompt="1"/>
          </p:nvPr>
        </p:nvSpPr>
        <p:spPr>
          <a:xfrm>
            <a:off x="1439999" y="1800000"/>
            <a:ext cx="7920000" cy="738664"/>
          </a:xfrm>
          <a:prstGeom prst="rect">
            <a:avLst/>
          </a:prstGeom>
        </p:spPr>
        <p:txBody>
          <a:bodyPr/>
          <a:lstStyle>
            <a:lvl1pPr>
              <a:defRPr sz="4800" cap="none" baseline="0">
                <a:solidFill>
                  <a:schemeClr val="bg1"/>
                </a:solidFill>
              </a:defRPr>
            </a:lvl1pPr>
          </a:lstStyle>
          <a:p>
            <a:r>
              <a:rPr lang="en-GB" noProof="0"/>
              <a:t>Edit header</a:t>
            </a:r>
          </a:p>
        </p:txBody>
      </p:sp>
    </p:spTree>
    <p:extLst>
      <p:ext uri="{BB962C8B-B14F-4D97-AF65-F5344CB8AC3E}">
        <p14:creationId xmlns:p14="http://schemas.microsoft.com/office/powerpoint/2010/main" val="3059672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vid slide 1">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5858DF1F-1AD8-324B-8F2D-9520497FDD10}"/>
              </a:ext>
            </a:extLst>
          </p:cNvPr>
          <p:cNvSpPr>
            <a:spLocks noGrp="1"/>
          </p:cNvSpPr>
          <p:nvPr>
            <p:ph type="title" hasCustomPrompt="1"/>
          </p:nvPr>
        </p:nvSpPr>
        <p:spPr>
          <a:xfrm>
            <a:off x="1469816" y="1819319"/>
            <a:ext cx="7920000" cy="738664"/>
          </a:xfrm>
          <a:prstGeom prst="rect">
            <a:avLst/>
          </a:prstGeom>
        </p:spPr>
        <p:txBody>
          <a:bodyPr/>
          <a:lstStyle>
            <a:lvl1pPr>
              <a:defRPr sz="4800" cap="none" baseline="0">
                <a:solidFill>
                  <a:schemeClr val="tx1"/>
                </a:solidFill>
              </a:defRPr>
            </a:lvl1pPr>
          </a:lstStyle>
          <a:p>
            <a:r>
              <a:rPr lang="en-GB" noProof="0"/>
              <a:t>Edit header</a:t>
            </a:r>
          </a:p>
        </p:txBody>
      </p:sp>
      <p:pic>
        <p:nvPicPr>
          <p:cNvPr id="3" name="Billede 2">
            <a:extLst>
              <a:ext uri="{FF2B5EF4-FFF2-40B4-BE49-F238E27FC236}">
                <a16:creationId xmlns:a16="http://schemas.microsoft.com/office/drawing/2014/main" id="{482408C3-316A-C04A-8D28-75A473E50C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6400" y="6012000"/>
            <a:ext cx="1962000" cy="733788"/>
          </a:xfrm>
          <a:prstGeom prst="rect">
            <a:avLst/>
          </a:prstGeom>
        </p:spPr>
      </p:pic>
    </p:spTree>
    <p:extLst>
      <p:ext uri="{BB962C8B-B14F-4D97-AF65-F5344CB8AC3E}">
        <p14:creationId xmlns:p14="http://schemas.microsoft.com/office/powerpoint/2010/main" val="417058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fsnit - sort">
    <p:bg>
      <p:bgPr>
        <a:gradFill>
          <a:gsLst>
            <a:gs pos="100000">
              <a:srgbClr val="B5B6B4"/>
            </a:gs>
            <a:gs pos="64000">
              <a:schemeClr val="bg1">
                <a:lumMod val="95000"/>
              </a:schemeClr>
            </a:gs>
            <a:gs pos="56000">
              <a:schemeClr val="bg2">
                <a:lumMod val="40000"/>
                <a:lumOff val="60000"/>
              </a:schemeClr>
            </a:gs>
            <a:gs pos="46000">
              <a:schemeClr val="bg2">
                <a:lumMod val="40000"/>
                <a:lumOff val="60000"/>
              </a:schemeClr>
            </a:gs>
            <a:gs pos="37000">
              <a:schemeClr val="bg1">
                <a:lumMod val="85000"/>
              </a:schemeClr>
            </a:gs>
            <a:gs pos="14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6F4FE187-47F6-3240-BC7E-CAD42C708BB4}"/>
              </a:ext>
            </a:extLst>
          </p:cNvPr>
          <p:cNvSpPr/>
          <p:nvPr userDrawn="1"/>
        </p:nvSpPr>
        <p:spPr>
          <a:xfrm>
            <a:off x="0" y="7396"/>
            <a:ext cx="12287152" cy="6858000"/>
          </a:xfrm>
          <a:prstGeom prst="rect">
            <a:avLst/>
          </a:prstGeom>
          <a:gradFill>
            <a:gsLst>
              <a:gs pos="85000">
                <a:schemeClr val="bg1">
                  <a:lumMod val="95000"/>
                </a:schemeClr>
              </a:gs>
              <a:gs pos="28000">
                <a:srgbClr val="F2F2F2"/>
              </a:gs>
              <a:gs pos="0">
                <a:schemeClr val="tx1">
                  <a:lumMod val="40000"/>
                  <a:lumOff val="60000"/>
                </a:schemeClr>
              </a:gs>
              <a:gs pos="60000">
                <a:schemeClr val="bg1">
                  <a:lumMod val="95000"/>
                </a:schemeClr>
              </a:gs>
              <a:gs pos="74000">
                <a:schemeClr val="bg1"/>
              </a:gs>
              <a:gs pos="100000">
                <a:schemeClr val="bg1">
                  <a:lumMod val="85000"/>
                </a:schemeClr>
              </a:gs>
              <a:gs pos="51000">
                <a:schemeClr val="bg1">
                  <a:lumMod val="95000"/>
                </a:schemeClr>
              </a:gs>
              <a:gs pos="18000">
                <a:schemeClr val="bg1">
                  <a:lumMod val="95000"/>
                </a:schemeClr>
              </a:gs>
            </a:gsLst>
            <a:lin ang="354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553998"/>
          </a:xfrm>
          <a:prstGeom prst="rect">
            <a:avLst/>
          </a:prstGeom>
        </p:spPr>
        <p:txBody>
          <a:bodyPr vert="horz" wrap="square" lIns="0" tIns="0" rIns="0" bIns="0" rtlCol="0" anchor="t" anchorCtr="0">
            <a:spAutoFit/>
          </a:bodyPr>
          <a:lstStyle>
            <a:lvl1pPr algn="l">
              <a:defRPr>
                <a:solidFill>
                  <a:schemeClr val="tx1"/>
                </a:solidFill>
              </a:defRPr>
            </a:lvl1pPr>
          </a:lstStyle>
          <a:p>
            <a:r>
              <a:rPr lang="en-GB" noProof="0"/>
              <a:t>Edit header</a:t>
            </a:r>
          </a:p>
        </p:txBody>
      </p:sp>
      <p:pic>
        <p:nvPicPr>
          <p:cNvPr id="12" name="Picture 11">
            <a:extLst>
              <a:ext uri="{FF2B5EF4-FFF2-40B4-BE49-F238E27FC236}">
                <a16:creationId xmlns:a16="http://schemas.microsoft.com/office/drawing/2014/main" id="{E015C611-188F-384E-B9DF-CDE90D30EB95}"/>
              </a:ext>
            </a:extLst>
          </p:cNvPr>
          <p:cNvPicPr>
            <a:picLocks noChangeAspect="1"/>
          </p:cNvPicPr>
          <p:nvPr userDrawn="1"/>
        </p:nvPicPr>
        <p:blipFill rotWithShape="1">
          <a:blip r:embed="rId2" cstate="screen">
            <a:alphaModFix amt="27000"/>
            <a:extLst>
              <a:ext uri="{BEBA8EAE-BF5A-486C-A8C5-ECC9F3942E4B}">
                <a14:imgProps xmlns:a14="http://schemas.microsoft.com/office/drawing/2010/main">
                  <a14:imgLayer r:embed="rId3">
                    <a14:imgEffect>
                      <a14:saturation sat="88000"/>
                    </a14:imgEffect>
                    <a14:imgEffect>
                      <a14:brightnessContrast bright="8000" contrast="2000"/>
                    </a14:imgEffect>
                  </a14:imgLayer>
                </a14:imgProps>
              </a:ext>
              <a:ext uri="{28A0092B-C50C-407E-A947-70E740481C1C}">
                <a14:useLocalDpi xmlns:a14="http://schemas.microsoft.com/office/drawing/2010/main"/>
              </a:ext>
            </a:extLst>
          </a:blip>
          <a:srcRect r="-5067" b="-470"/>
          <a:stretch/>
        </p:blipFill>
        <p:spPr>
          <a:xfrm>
            <a:off x="-28747" y="7396"/>
            <a:ext cx="5708059" cy="6121146"/>
          </a:xfrm>
          <a:prstGeom prst="rect">
            <a:avLst/>
          </a:prstGeom>
        </p:spPr>
      </p:pic>
    </p:spTree>
    <p:extLst>
      <p:ext uri="{BB962C8B-B14F-4D97-AF65-F5344CB8AC3E}">
        <p14:creationId xmlns:p14="http://schemas.microsoft.com/office/powerpoint/2010/main" val="270643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citat - sort">
    <p:bg>
      <p:bgPr>
        <a:solidFill>
          <a:schemeClr val="tx1">
            <a:lumMod val="75000"/>
          </a:schemeClr>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123F55A5-2250-9447-983C-563966C7146D}"/>
              </a:ext>
            </a:extLst>
          </p:cNvPr>
          <p:cNvSpPr>
            <a:spLocks noGrp="1"/>
          </p:cNvSpPr>
          <p:nvPr>
            <p:ph type="title" hasCustomPrompt="1"/>
          </p:nvPr>
        </p:nvSpPr>
        <p:spPr>
          <a:xfrm>
            <a:off x="1469816" y="1819319"/>
            <a:ext cx="7920000" cy="738664"/>
          </a:xfrm>
          <a:prstGeom prst="rect">
            <a:avLst/>
          </a:prstGeom>
        </p:spPr>
        <p:txBody>
          <a:bodyPr/>
          <a:lstStyle>
            <a:lvl1pPr>
              <a:defRPr sz="4800" cap="none" baseline="0">
                <a:solidFill>
                  <a:schemeClr val="bg1"/>
                </a:solidFill>
              </a:defRPr>
            </a:lvl1pPr>
          </a:lstStyle>
          <a:p>
            <a:r>
              <a:rPr lang="en-GB" noProof="0"/>
              <a:t>Edit header</a:t>
            </a:r>
          </a:p>
        </p:txBody>
      </p:sp>
      <p:pic>
        <p:nvPicPr>
          <p:cNvPr id="6" name="Billede 5">
            <a:extLst>
              <a:ext uri="{FF2B5EF4-FFF2-40B4-BE49-F238E27FC236}">
                <a16:creationId xmlns:a16="http://schemas.microsoft.com/office/drawing/2014/main" id="{3370A6B2-112A-DF42-937C-E8F2AC46F8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5387" y="6013252"/>
            <a:ext cx="1960892" cy="733373"/>
          </a:xfrm>
          <a:prstGeom prst="rect">
            <a:avLst/>
          </a:prstGeom>
        </p:spPr>
      </p:pic>
    </p:spTree>
    <p:extLst>
      <p:ext uri="{BB962C8B-B14F-4D97-AF65-F5344CB8AC3E}">
        <p14:creationId xmlns:p14="http://schemas.microsoft.com/office/powerpoint/2010/main" val="367981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nit - sort">
    <p:bg>
      <p:bgPr>
        <a:gradFill>
          <a:gsLst>
            <a:gs pos="100000">
              <a:srgbClr val="B5B6B4"/>
            </a:gs>
            <a:gs pos="64000">
              <a:schemeClr val="bg1">
                <a:lumMod val="95000"/>
              </a:schemeClr>
            </a:gs>
            <a:gs pos="56000">
              <a:schemeClr val="bg2">
                <a:lumMod val="40000"/>
                <a:lumOff val="60000"/>
              </a:schemeClr>
            </a:gs>
            <a:gs pos="46000">
              <a:schemeClr val="bg2">
                <a:lumMod val="40000"/>
                <a:lumOff val="60000"/>
              </a:schemeClr>
            </a:gs>
            <a:gs pos="37000">
              <a:schemeClr val="bg1">
                <a:lumMod val="85000"/>
              </a:schemeClr>
            </a:gs>
            <a:gs pos="14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6F4FE187-47F6-3240-BC7E-CAD42C708BB4}"/>
              </a:ext>
            </a:extLst>
          </p:cNvPr>
          <p:cNvSpPr/>
          <p:nvPr userDrawn="1"/>
        </p:nvSpPr>
        <p:spPr>
          <a:xfrm>
            <a:off x="1" y="7396"/>
            <a:ext cx="12287152" cy="6858000"/>
          </a:xfrm>
          <a:prstGeom prst="rect">
            <a:avLst/>
          </a:prstGeom>
          <a:gradFill>
            <a:gsLst>
              <a:gs pos="81000">
                <a:schemeClr val="bg2">
                  <a:lumMod val="60000"/>
                </a:schemeClr>
              </a:gs>
              <a:gs pos="0">
                <a:schemeClr val="tx1">
                  <a:lumMod val="40000"/>
                  <a:lumOff val="60000"/>
                </a:schemeClr>
              </a:gs>
              <a:gs pos="55000">
                <a:schemeClr val="tx1">
                  <a:lumMod val="71000"/>
                </a:schemeClr>
              </a:gs>
              <a:gs pos="70000">
                <a:schemeClr val="bg2">
                  <a:lumMod val="43000"/>
                </a:schemeClr>
              </a:gs>
              <a:gs pos="100000">
                <a:schemeClr val="bg1">
                  <a:lumMod val="85000"/>
                </a:schemeClr>
              </a:gs>
              <a:gs pos="19000">
                <a:schemeClr val="tx1"/>
              </a:gs>
              <a:gs pos="33000">
                <a:schemeClr val="tx1">
                  <a:lumMod val="58000"/>
                </a:schemeClr>
              </a:gs>
            </a:gsLst>
            <a:lin ang="354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pic>
        <p:nvPicPr>
          <p:cNvPr id="12" name="Picture 11">
            <a:extLst>
              <a:ext uri="{FF2B5EF4-FFF2-40B4-BE49-F238E27FC236}">
                <a16:creationId xmlns:a16="http://schemas.microsoft.com/office/drawing/2014/main" id="{E015C611-188F-384E-B9DF-CDE90D30EB95}"/>
              </a:ext>
            </a:extLst>
          </p:cNvPr>
          <p:cNvPicPr>
            <a:picLocks noChangeAspect="1"/>
          </p:cNvPicPr>
          <p:nvPr userDrawn="1"/>
        </p:nvPicPr>
        <p:blipFill rotWithShape="1">
          <a:blip r:embed="rId2" cstate="screen">
            <a:alphaModFix amt="24000"/>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a:ext>
            </a:extLst>
          </a:blip>
          <a:srcRect r="-5067" b="-470"/>
          <a:stretch/>
        </p:blipFill>
        <p:spPr>
          <a:xfrm>
            <a:off x="-28747" y="7396"/>
            <a:ext cx="5708059" cy="6121146"/>
          </a:xfrm>
          <a:prstGeom prst="rect">
            <a:avLst/>
          </a:prstGeom>
        </p:spPr>
      </p:pic>
    </p:spTree>
    <p:extLst>
      <p:ext uri="{BB962C8B-B14F-4D97-AF65-F5344CB8AC3E}">
        <p14:creationId xmlns:p14="http://schemas.microsoft.com/office/powerpoint/2010/main" val="64520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citat - grågrøn">
    <p:bg>
      <p:bgPr>
        <a:solidFill>
          <a:schemeClr val="accent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738664"/>
          </a:xfrm>
          <a:prstGeom prst="rect">
            <a:avLst/>
          </a:prstGeom>
        </p:spPr>
        <p:txBody>
          <a:bodyPr/>
          <a:lstStyle>
            <a:lvl1pPr>
              <a:defRPr sz="4800" cap="none" baseline="0">
                <a:solidFill>
                  <a:schemeClr val="bg1"/>
                </a:solidFill>
              </a:defRPr>
            </a:lvl1pPr>
          </a:lstStyle>
          <a:p>
            <a:r>
              <a:rPr lang="en-GB" noProof="0"/>
              <a:t>Edit header</a:t>
            </a:r>
          </a:p>
        </p:txBody>
      </p:sp>
      <p:pic>
        <p:nvPicPr>
          <p:cNvPr id="9" name="Picture 8">
            <a:extLst>
              <a:ext uri="{FF2B5EF4-FFF2-40B4-BE49-F238E27FC236}">
                <a16:creationId xmlns:a16="http://schemas.microsoft.com/office/drawing/2014/main" id="{18439199-D0D3-2C4C-AB77-476E8073FF1F}"/>
              </a:ext>
            </a:extLst>
          </p:cNvPr>
          <p:cNvPicPr>
            <a:picLocks noChangeAspect="1"/>
          </p:cNvPicPr>
          <p:nvPr userDrawn="1"/>
        </p:nvPicPr>
        <p:blipFill rotWithShape="1">
          <a:blip r:embed="rId2" cstate="screen">
            <a:alphaModFix amt="50000"/>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pic>
        <p:nvPicPr>
          <p:cNvPr id="8" name="Billede 7">
            <a:extLst>
              <a:ext uri="{FF2B5EF4-FFF2-40B4-BE49-F238E27FC236}">
                <a16:creationId xmlns:a16="http://schemas.microsoft.com/office/drawing/2014/main" id="{802EFEA2-5ECE-1C4E-904F-2C7F8BBE34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387" y="6013252"/>
            <a:ext cx="1960892" cy="733373"/>
          </a:xfrm>
          <a:prstGeom prst="rect">
            <a:avLst/>
          </a:prstGeom>
        </p:spPr>
      </p:pic>
    </p:spTree>
    <p:extLst>
      <p:ext uri="{BB962C8B-B14F-4D97-AF65-F5344CB8AC3E}">
        <p14:creationId xmlns:p14="http://schemas.microsoft.com/office/powerpoint/2010/main" val="4169719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snit - grågrøn">
    <p:bg>
      <p:bgPr>
        <a:gradFill>
          <a:gsLst>
            <a:gs pos="100000">
              <a:srgbClr val="B5B6B4"/>
            </a:gs>
            <a:gs pos="64000">
              <a:schemeClr val="bg1">
                <a:lumMod val="95000"/>
              </a:schemeClr>
            </a:gs>
            <a:gs pos="56000">
              <a:schemeClr val="bg2">
                <a:lumMod val="40000"/>
                <a:lumOff val="60000"/>
              </a:schemeClr>
            </a:gs>
            <a:gs pos="46000">
              <a:schemeClr val="bg2">
                <a:lumMod val="40000"/>
                <a:lumOff val="60000"/>
              </a:schemeClr>
            </a:gs>
            <a:gs pos="37000">
              <a:schemeClr val="bg1">
                <a:lumMod val="85000"/>
              </a:schemeClr>
            </a:gs>
            <a:gs pos="14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6F4FE187-47F6-3240-BC7E-CAD42C708BB4}"/>
              </a:ext>
            </a:extLst>
          </p:cNvPr>
          <p:cNvSpPr/>
          <p:nvPr userDrawn="1"/>
        </p:nvSpPr>
        <p:spPr>
          <a:xfrm>
            <a:off x="27695" y="0"/>
            <a:ext cx="12192000" cy="6858000"/>
          </a:xfrm>
          <a:prstGeom prst="rect">
            <a:avLst/>
          </a:prstGeom>
          <a:gradFill>
            <a:gsLst>
              <a:gs pos="83000">
                <a:srgbClr val="8EA185">
                  <a:lumMod val="81000"/>
                </a:srgbClr>
              </a:gs>
              <a:gs pos="0">
                <a:srgbClr val="8DA178"/>
              </a:gs>
              <a:gs pos="50000">
                <a:schemeClr val="accent1">
                  <a:lumMod val="82000"/>
                </a:schemeClr>
              </a:gs>
              <a:gs pos="70000">
                <a:schemeClr val="accent1">
                  <a:lumMod val="95000"/>
                  <a:lumOff val="5000"/>
                </a:schemeClr>
              </a:gs>
              <a:gs pos="100000">
                <a:schemeClr val="accent2">
                  <a:lumMod val="60000"/>
                  <a:lumOff val="40000"/>
                </a:schemeClr>
              </a:gs>
              <a:gs pos="18000">
                <a:schemeClr val="accent1"/>
              </a:gs>
              <a:gs pos="36000">
                <a:schemeClr val="accent1">
                  <a:lumMod val="75000"/>
                </a:schemeClr>
              </a:gs>
            </a:gsLst>
            <a:lin ang="354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pic>
        <p:nvPicPr>
          <p:cNvPr id="5" name="Picture 4">
            <a:extLst>
              <a:ext uri="{FF2B5EF4-FFF2-40B4-BE49-F238E27FC236}">
                <a16:creationId xmlns:a16="http://schemas.microsoft.com/office/drawing/2014/main" id="{6AAF7172-D1E2-6944-93CC-BBFC3623AE3E}"/>
              </a:ext>
            </a:extLst>
          </p:cNvPr>
          <p:cNvPicPr>
            <a:picLocks noChangeAspect="1"/>
          </p:cNvPicPr>
          <p:nvPr userDrawn="1"/>
        </p:nvPicPr>
        <p:blipFill rotWithShape="1">
          <a:blip r:embed="rId2" cstate="screen">
            <a:alphaModFix amt="50000"/>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27695" y="0"/>
            <a:ext cx="5430480" cy="6170496"/>
          </a:xfrm>
          <a:prstGeom prst="rect">
            <a:avLst/>
          </a:prstGeom>
        </p:spPr>
      </p:pic>
    </p:spTree>
    <p:extLst>
      <p:ext uri="{BB962C8B-B14F-4D97-AF65-F5344CB8AC3E}">
        <p14:creationId xmlns:p14="http://schemas.microsoft.com/office/powerpoint/2010/main" val="3239109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citat - blå">
    <p:bg>
      <p:bgPr>
        <a:solidFill>
          <a:schemeClr val="accent5"/>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738664"/>
          </a:xfrm>
          <a:prstGeom prst="rect">
            <a:avLst/>
          </a:prstGeom>
        </p:spPr>
        <p:txBody>
          <a:bodyPr/>
          <a:lstStyle>
            <a:lvl1pPr>
              <a:defRPr sz="4800" cap="none" baseline="0">
                <a:solidFill>
                  <a:schemeClr val="bg1"/>
                </a:solidFill>
              </a:defRPr>
            </a:lvl1pPr>
          </a:lstStyle>
          <a:p>
            <a:r>
              <a:rPr lang="en-GB" noProof="0"/>
              <a:t>Edit header</a:t>
            </a:r>
          </a:p>
        </p:txBody>
      </p:sp>
      <p:pic>
        <p:nvPicPr>
          <p:cNvPr id="13" name="Picture 12">
            <a:extLst>
              <a:ext uri="{FF2B5EF4-FFF2-40B4-BE49-F238E27FC236}">
                <a16:creationId xmlns:a16="http://schemas.microsoft.com/office/drawing/2014/main" id="{26E2B4C2-054C-6C43-9F79-CBF8F3ADEEE7}"/>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pic>
        <p:nvPicPr>
          <p:cNvPr id="8" name="Billede 7">
            <a:extLst>
              <a:ext uri="{FF2B5EF4-FFF2-40B4-BE49-F238E27FC236}">
                <a16:creationId xmlns:a16="http://schemas.microsoft.com/office/drawing/2014/main" id="{40745D6B-BB6A-D041-9462-0BB155BF6C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387" y="6013252"/>
            <a:ext cx="1960892" cy="733373"/>
          </a:xfrm>
          <a:prstGeom prst="rect">
            <a:avLst/>
          </a:prstGeom>
        </p:spPr>
      </p:pic>
    </p:spTree>
    <p:extLst>
      <p:ext uri="{BB962C8B-B14F-4D97-AF65-F5344CB8AC3E}">
        <p14:creationId xmlns:p14="http://schemas.microsoft.com/office/powerpoint/2010/main" val="2241677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snit - blå">
    <p:bg>
      <p:bgPr>
        <a:gradFill>
          <a:gsLst>
            <a:gs pos="100000">
              <a:srgbClr val="B5B6B4"/>
            </a:gs>
            <a:gs pos="64000">
              <a:schemeClr val="bg1">
                <a:lumMod val="95000"/>
              </a:schemeClr>
            </a:gs>
            <a:gs pos="56000">
              <a:schemeClr val="bg2">
                <a:lumMod val="40000"/>
                <a:lumOff val="60000"/>
              </a:schemeClr>
            </a:gs>
            <a:gs pos="46000">
              <a:schemeClr val="bg2">
                <a:lumMod val="40000"/>
                <a:lumOff val="60000"/>
              </a:schemeClr>
            </a:gs>
            <a:gs pos="37000">
              <a:schemeClr val="bg1">
                <a:lumMod val="85000"/>
              </a:schemeClr>
            </a:gs>
            <a:gs pos="14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5" name="Rektangel 1">
            <a:extLst>
              <a:ext uri="{FF2B5EF4-FFF2-40B4-BE49-F238E27FC236}">
                <a16:creationId xmlns:a16="http://schemas.microsoft.com/office/drawing/2014/main" id="{3FDD01E1-7891-404B-843C-E8EAD3DAF69F}"/>
              </a:ext>
            </a:extLst>
          </p:cNvPr>
          <p:cNvSpPr/>
          <p:nvPr userDrawn="1"/>
        </p:nvSpPr>
        <p:spPr>
          <a:xfrm>
            <a:off x="-2579" y="0"/>
            <a:ext cx="12277054" cy="6858000"/>
          </a:xfrm>
          <a:prstGeom prst="rect">
            <a:avLst/>
          </a:prstGeom>
          <a:gradFill>
            <a:gsLst>
              <a:gs pos="82000">
                <a:schemeClr val="accent5">
                  <a:lumMod val="93000"/>
                  <a:lumOff val="7000"/>
                </a:schemeClr>
              </a:gs>
              <a:gs pos="0">
                <a:schemeClr val="accent5">
                  <a:lumMod val="60000"/>
                  <a:lumOff val="40000"/>
                </a:schemeClr>
              </a:gs>
              <a:gs pos="50000">
                <a:schemeClr val="accent5"/>
              </a:gs>
              <a:gs pos="70000">
                <a:schemeClr val="accent5"/>
              </a:gs>
              <a:gs pos="99000">
                <a:schemeClr val="accent5">
                  <a:lumMod val="60000"/>
                  <a:lumOff val="40000"/>
                </a:schemeClr>
              </a:gs>
              <a:gs pos="17000">
                <a:schemeClr val="accent5">
                  <a:lumMod val="82000"/>
                  <a:lumOff val="18000"/>
                </a:schemeClr>
              </a:gs>
              <a:gs pos="36000">
                <a:schemeClr val="accent5"/>
              </a:gs>
            </a:gsLst>
            <a:lin ang="354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pic>
        <p:nvPicPr>
          <p:cNvPr id="6" name="Picture 5">
            <a:extLst>
              <a:ext uri="{FF2B5EF4-FFF2-40B4-BE49-F238E27FC236}">
                <a16:creationId xmlns:a16="http://schemas.microsoft.com/office/drawing/2014/main" id="{CCA5D233-747D-254F-8453-B01027998E1F}"/>
              </a:ext>
            </a:extLst>
          </p:cNvPr>
          <p:cNvPicPr>
            <a:picLocks noChangeAspect="1"/>
          </p:cNvPicPr>
          <p:nvPr userDrawn="1"/>
        </p:nvPicPr>
        <p:blipFill rotWithShape="1">
          <a:blip r:embed="rId2" cstate="screen">
            <a:alphaModFix amt="50000"/>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b="-1"/>
          <a:stretch/>
        </p:blipFill>
        <p:spPr>
          <a:xfrm>
            <a:off x="-2579" y="13856"/>
            <a:ext cx="5458176" cy="6206838"/>
          </a:xfrm>
          <a:prstGeom prst="rect">
            <a:avLst/>
          </a:prstGeom>
        </p:spPr>
      </p:pic>
    </p:spTree>
    <p:extLst>
      <p:ext uri="{BB962C8B-B14F-4D97-AF65-F5344CB8AC3E}">
        <p14:creationId xmlns:p14="http://schemas.microsoft.com/office/powerpoint/2010/main" val="271627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citat - olivengrøn">
    <p:bg>
      <p:bgPr>
        <a:solidFill>
          <a:schemeClr val="accent6">
            <a:lumMod val="50000"/>
          </a:schemeClr>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738664"/>
          </a:xfrm>
          <a:prstGeom prst="rect">
            <a:avLst/>
          </a:prstGeom>
        </p:spPr>
        <p:txBody>
          <a:bodyPr/>
          <a:lstStyle>
            <a:lvl1pPr>
              <a:defRPr sz="4800" cap="none" baseline="0">
                <a:solidFill>
                  <a:schemeClr val="bg1"/>
                </a:solidFill>
              </a:defRPr>
            </a:lvl1pPr>
          </a:lstStyle>
          <a:p>
            <a:r>
              <a:rPr lang="en-GB" noProof="0"/>
              <a:t>Edit header</a:t>
            </a:r>
          </a:p>
        </p:txBody>
      </p:sp>
      <p:pic>
        <p:nvPicPr>
          <p:cNvPr id="9" name="Picture 8">
            <a:extLst>
              <a:ext uri="{FF2B5EF4-FFF2-40B4-BE49-F238E27FC236}">
                <a16:creationId xmlns:a16="http://schemas.microsoft.com/office/drawing/2014/main" id="{18439199-D0D3-2C4C-AB77-476E8073FF1F}"/>
              </a:ext>
            </a:extLst>
          </p:cNvPr>
          <p:cNvPicPr>
            <a:picLocks noChangeAspect="1"/>
          </p:cNvPicPr>
          <p:nvPr userDrawn="1"/>
        </p:nvPicPr>
        <p:blipFill rotWithShape="1">
          <a:blip r:embed="rId2" cstate="screen">
            <a:alphaModFix amt="5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pic>
        <p:nvPicPr>
          <p:cNvPr id="8" name="Billede 7">
            <a:extLst>
              <a:ext uri="{FF2B5EF4-FFF2-40B4-BE49-F238E27FC236}">
                <a16:creationId xmlns:a16="http://schemas.microsoft.com/office/drawing/2014/main" id="{AAE1858F-A59D-B54C-B852-F1F6385585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387" y="6013252"/>
            <a:ext cx="1960892" cy="733373"/>
          </a:xfrm>
          <a:prstGeom prst="rect">
            <a:avLst/>
          </a:prstGeom>
        </p:spPr>
      </p:pic>
    </p:spTree>
    <p:extLst>
      <p:ext uri="{BB962C8B-B14F-4D97-AF65-F5344CB8AC3E}">
        <p14:creationId xmlns:p14="http://schemas.microsoft.com/office/powerpoint/2010/main" val="396291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vid slide 3">
    <p:bg>
      <p:bgPr>
        <a:solidFill>
          <a:schemeClr val="bg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4DFB6E2-64E7-8142-9C16-FF850D4F8418}"/>
              </a:ext>
            </a:extLst>
          </p:cNvPr>
          <p:cNvSpPr>
            <a:spLocks noGrp="1"/>
          </p:cNvSpPr>
          <p:nvPr>
            <p:ph type="title" hasCustomPrompt="1"/>
          </p:nvPr>
        </p:nvSpPr>
        <p:spPr>
          <a:xfrm>
            <a:off x="360000" y="1080000"/>
            <a:ext cx="3498679" cy="553998"/>
          </a:xfrm>
          <a:prstGeom prst="rect">
            <a:avLst/>
          </a:prstGeom>
        </p:spPr>
        <p:txBody>
          <a:bodyPr/>
          <a:lstStyle>
            <a:lvl1pPr>
              <a:defRPr sz="3600">
                <a:solidFill>
                  <a:schemeClr val="tx1"/>
                </a:solidFill>
              </a:defRPr>
            </a:lvl1pPr>
          </a:lstStyle>
          <a:p>
            <a:r>
              <a:rPr lang="en-GB" noProof="0"/>
              <a:t>Edit header</a:t>
            </a:r>
          </a:p>
        </p:txBody>
      </p:sp>
      <p:sp>
        <p:nvSpPr>
          <p:cNvPr id="3" name="Pladsholder til tekst 3">
            <a:extLst>
              <a:ext uri="{FF2B5EF4-FFF2-40B4-BE49-F238E27FC236}">
                <a16:creationId xmlns:a16="http://schemas.microsoft.com/office/drawing/2014/main" id="{32B8AAA8-0DE4-0140-84C9-9A0D444C0EE3}"/>
              </a:ext>
            </a:extLst>
          </p:cNvPr>
          <p:cNvSpPr>
            <a:spLocks noGrp="1"/>
          </p:cNvSpPr>
          <p:nvPr>
            <p:ph type="body" sz="quarter" idx="10" hasCustomPrompt="1"/>
          </p:nvPr>
        </p:nvSpPr>
        <p:spPr>
          <a:xfrm>
            <a:off x="4140000" y="1080000"/>
            <a:ext cx="7170484" cy="5025378"/>
          </a:xfrm>
        </p:spPr>
        <p:txBody>
          <a:bodyPr/>
          <a:lstStyle>
            <a:lvl5pPr marL="342900" indent="-342900">
              <a:buFont typeface="Arial" panose="020B0604020202020204" pitchFamily="34" charset="0"/>
              <a:buChar char="•"/>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9" name="Pladsholder til sidefod 6">
            <a:extLst>
              <a:ext uri="{FF2B5EF4-FFF2-40B4-BE49-F238E27FC236}">
                <a16:creationId xmlns:a16="http://schemas.microsoft.com/office/drawing/2014/main" id="{64FA2F92-C37F-CF4D-ACC0-8DA53775BCCD}"/>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Pladsholder til slidenummer 7">
            <a:extLst>
              <a:ext uri="{FF2B5EF4-FFF2-40B4-BE49-F238E27FC236}">
                <a16:creationId xmlns:a16="http://schemas.microsoft.com/office/drawing/2014/main" id="{CB8F4C89-CE52-6F48-9F91-4A19287736EA}"/>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
        <p:nvSpPr>
          <p:cNvPr id="8" name="Pladsholder til dato 5">
            <a:extLst>
              <a:ext uri="{FF2B5EF4-FFF2-40B4-BE49-F238E27FC236}">
                <a16:creationId xmlns:a16="http://schemas.microsoft.com/office/drawing/2014/main" id="{94140870-9FE7-634D-AEAC-5E358DF8C45F}"/>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4A208C3C-5224-7645-B1BF-C805D6B41D42}" type="datetime1">
              <a:rPr lang="da-DK" noProof="0" smtClean="0"/>
              <a:t>27.10.2022</a:t>
            </a:fld>
            <a:endParaRPr lang="en-GB" noProof="0"/>
          </a:p>
        </p:txBody>
      </p:sp>
    </p:spTree>
    <p:extLst>
      <p:ext uri="{BB962C8B-B14F-4D97-AF65-F5344CB8AC3E}">
        <p14:creationId xmlns:p14="http://schemas.microsoft.com/office/powerpoint/2010/main" val="3528438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snit - olivengrøn">
    <p:bg>
      <p:bgPr>
        <a:gradFill>
          <a:gsLst>
            <a:gs pos="100000">
              <a:srgbClr val="B5B6B4"/>
            </a:gs>
            <a:gs pos="64000">
              <a:schemeClr val="bg1">
                <a:lumMod val="95000"/>
              </a:schemeClr>
            </a:gs>
            <a:gs pos="56000">
              <a:schemeClr val="bg2">
                <a:lumMod val="40000"/>
                <a:lumOff val="60000"/>
              </a:schemeClr>
            </a:gs>
            <a:gs pos="46000">
              <a:schemeClr val="bg2">
                <a:lumMod val="40000"/>
                <a:lumOff val="60000"/>
              </a:schemeClr>
            </a:gs>
            <a:gs pos="37000">
              <a:schemeClr val="bg1">
                <a:lumMod val="85000"/>
              </a:schemeClr>
            </a:gs>
            <a:gs pos="14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6F4FE187-47F6-3240-BC7E-CAD42C708BB4}"/>
              </a:ext>
            </a:extLst>
          </p:cNvPr>
          <p:cNvSpPr/>
          <p:nvPr userDrawn="1"/>
        </p:nvSpPr>
        <p:spPr>
          <a:xfrm>
            <a:off x="27695" y="0"/>
            <a:ext cx="12192000" cy="6858000"/>
          </a:xfrm>
          <a:prstGeom prst="rect">
            <a:avLst/>
          </a:prstGeom>
          <a:gradFill>
            <a:gsLst>
              <a:gs pos="82000">
                <a:schemeClr val="accent6">
                  <a:lumMod val="63000"/>
                </a:schemeClr>
              </a:gs>
              <a:gs pos="0">
                <a:schemeClr val="accent6">
                  <a:lumMod val="75000"/>
                </a:schemeClr>
              </a:gs>
              <a:gs pos="50000">
                <a:schemeClr val="accent6">
                  <a:lumMod val="41000"/>
                </a:schemeClr>
              </a:gs>
              <a:gs pos="70000">
                <a:schemeClr val="accent6">
                  <a:lumMod val="52000"/>
                </a:schemeClr>
              </a:gs>
              <a:gs pos="100000">
                <a:srgbClr val="D9D391"/>
              </a:gs>
              <a:gs pos="18000">
                <a:schemeClr val="accent6">
                  <a:lumMod val="50000"/>
                </a:schemeClr>
              </a:gs>
              <a:gs pos="35000">
                <a:schemeClr val="accent6">
                  <a:lumMod val="36000"/>
                </a:schemeClr>
              </a:gs>
            </a:gsLst>
            <a:lin ang="354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pic>
        <p:nvPicPr>
          <p:cNvPr id="5" name="Picture 4">
            <a:extLst>
              <a:ext uri="{FF2B5EF4-FFF2-40B4-BE49-F238E27FC236}">
                <a16:creationId xmlns:a16="http://schemas.microsoft.com/office/drawing/2014/main" id="{6AAF7172-D1E2-6944-93CC-BBFC3623AE3E}"/>
              </a:ext>
            </a:extLst>
          </p:cNvPr>
          <p:cNvPicPr>
            <a:picLocks noChangeAspect="1"/>
          </p:cNvPicPr>
          <p:nvPr userDrawn="1"/>
        </p:nvPicPr>
        <p:blipFill rotWithShape="1">
          <a:blip r:embed="rId2" cstate="screen">
            <a:alphaModFix amt="50000"/>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27695" y="0"/>
            <a:ext cx="5430480" cy="6170496"/>
          </a:xfrm>
          <a:prstGeom prst="rect">
            <a:avLst/>
          </a:prstGeom>
        </p:spPr>
      </p:pic>
    </p:spTree>
    <p:extLst>
      <p:ext uri="{BB962C8B-B14F-4D97-AF65-F5344CB8AC3E}">
        <p14:creationId xmlns:p14="http://schemas.microsoft.com/office/powerpoint/2010/main" val="569986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citat - turkis">
    <p:bg>
      <p:bgPr>
        <a:solidFill>
          <a:schemeClr val="accent3"/>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738664"/>
          </a:xfrm>
          <a:prstGeom prst="rect">
            <a:avLst/>
          </a:prstGeom>
        </p:spPr>
        <p:txBody>
          <a:bodyPr/>
          <a:lstStyle>
            <a:lvl1pPr>
              <a:defRPr sz="4800" cap="none" baseline="0">
                <a:solidFill>
                  <a:schemeClr val="bg1"/>
                </a:solidFill>
              </a:defRPr>
            </a:lvl1pPr>
          </a:lstStyle>
          <a:p>
            <a:r>
              <a:rPr lang="en-GB" noProof="0"/>
              <a:t>Edit header</a:t>
            </a:r>
          </a:p>
        </p:txBody>
      </p:sp>
      <p:pic>
        <p:nvPicPr>
          <p:cNvPr id="9" name="Picture 8">
            <a:extLst>
              <a:ext uri="{FF2B5EF4-FFF2-40B4-BE49-F238E27FC236}">
                <a16:creationId xmlns:a16="http://schemas.microsoft.com/office/drawing/2014/main" id="{9D050779-B65E-6A41-BE9D-0EFA87B0E04D}"/>
              </a:ext>
            </a:extLst>
          </p:cNvPr>
          <p:cNvPicPr>
            <a:picLocks noChangeAspect="1"/>
          </p:cNvPicPr>
          <p:nvPr userDrawn="1"/>
        </p:nvPicPr>
        <p:blipFill rotWithShape="1">
          <a:blip r:embed="rId2" cstate="screen">
            <a:alphaModFix amt="50000"/>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pic>
        <p:nvPicPr>
          <p:cNvPr id="8" name="Billede 7">
            <a:extLst>
              <a:ext uri="{FF2B5EF4-FFF2-40B4-BE49-F238E27FC236}">
                <a16:creationId xmlns:a16="http://schemas.microsoft.com/office/drawing/2014/main" id="{213DAA6B-C843-474B-8CB7-2396FD0A6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387" y="6013252"/>
            <a:ext cx="1960892" cy="733373"/>
          </a:xfrm>
          <a:prstGeom prst="rect">
            <a:avLst/>
          </a:prstGeom>
        </p:spPr>
      </p:pic>
    </p:spTree>
    <p:extLst>
      <p:ext uri="{BB962C8B-B14F-4D97-AF65-F5344CB8AC3E}">
        <p14:creationId xmlns:p14="http://schemas.microsoft.com/office/powerpoint/2010/main" val="83814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fsnit - turkis">
    <p:bg>
      <p:bgPr>
        <a:gradFill>
          <a:gsLst>
            <a:gs pos="100000">
              <a:srgbClr val="B5B6B4"/>
            </a:gs>
            <a:gs pos="64000">
              <a:schemeClr val="bg1">
                <a:lumMod val="95000"/>
              </a:schemeClr>
            </a:gs>
            <a:gs pos="56000">
              <a:schemeClr val="bg2">
                <a:lumMod val="40000"/>
                <a:lumOff val="60000"/>
              </a:schemeClr>
            </a:gs>
            <a:gs pos="46000">
              <a:schemeClr val="bg2">
                <a:lumMod val="40000"/>
                <a:lumOff val="60000"/>
              </a:schemeClr>
            </a:gs>
            <a:gs pos="37000">
              <a:schemeClr val="bg1">
                <a:lumMod val="85000"/>
              </a:schemeClr>
            </a:gs>
            <a:gs pos="14000">
              <a:schemeClr val="bg1">
                <a:lumMod val="50000"/>
              </a:schemeClr>
            </a:gs>
          </a:gsLst>
          <a:lin ang="2700000" scaled="1"/>
        </a:gradFill>
        <a:effectLst/>
      </p:bgPr>
    </p:bg>
    <p:spTree>
      <p:nvGrpSpPr>
        <p:cNvPr id="1" name=""/>
        <p:cNvGrpSpPr/>
        <p:nvPr/>
      </p:nvGrpSpPr>
      <p:grpSpPr>
        <a:xfrm>
          <a:off x="0" y="0"/>
          <a:ext cx="0" cy="0"/>
          <a:chOff x="0" y="0"/>
          <a:chExt cx="0" cy="0"/>
        </a:xfrm>
      </p:grpSpPr>
      <p:sp>
        <p:nvSpPr>
          <p:cNvPr id="7" name="Rektangel 1">
            <a:extLst>
              <a:ext uri="{FF2B5EF4-FFF2-40B4-BE49-F238E27FC236}">
                <a16:creationId xmlns:a16="http://schemas.microsoft.com/office/drawing/2014/main" id="{6F4FE187-47F6-3240-BC7E-CAD42C708BB4}"/>
              </a:ext>
            </a:extLst>
          </p:cNvPr>
          <p:cNvSpPr/>
          <p:nvPr userDrawn="1"/>
        </p:nvSpPr>
        <p:spPr>
          <a:xfrm>
            <a:off x="0" y="13856"/>
            <a:ext cx="12192000" cy="6858000"/>
          </a:xfrm>
          <a:prstGeom prst="rect">
            <a:avLst/>
          </a:prstGeom>
          <a:gradFill>
            <a:gsLst>
              <a:gs pos="84000">
                <a:schemeClr val="accent4">
                  <a:lumMod val="90000"/>
                </a:schemeClr>
              </a:gs>
              <a:gs pos="0">
                <a:schemeClr val="accent4">
                  <a:lumMod val="95000"/>
                  <a:lumOff val="5000"/>
                </a:schemeClr>
              </a:gs>
              <a:gs pos="57000">
                <a:schemeClr val="accent3">
                  <a:lumMod val="85000"/>
                </a:schemeClr>
              </a:gs>
              <a:gs pos="70000">
                <a:schemeClr val="accent3">
                  <a:lumMod val="99000"/>
                </a:schemeClr>
              </a:gs>
              <a:gs pos="99000">
                <a:schemeClr val="accent4">
                  <a:lumMod val="82000"/>
                  <a:lumOff val="18000"/>
                </a:schemeClr>
              </a:gs>
              <a:gs pos="18000">
                <a:schemeClr val="accent3"/>
              </a:gs>
              <a:gs pos="34000">
                <a:schemeClr val="accent3">
                  <a:lumMod val="75000"/>
                </a:schemeClr>
              </a:gs>
            </a:gsLst>
            <a:lin ang="354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553998"/>
          </a:xfrm>
          <a:prstGeom prst="rect">
            <a:avLst/>
          </a:prstGeom>
        </p:spPr>
        <p:txBody>
          <a:bodyPr vert="horz" wrap="square" lIns="0" tIns="0" rIns="0" bIns="0" rtlCol="0" anchor="t" anchorCtr="0">
            <a:spAutoFit/>
          </a:bodyPr>
          <a:lstStyle>
            <a:lvl1pPr algn="l">
              <a:defRPr>
                <a:solidFill>
                  <a:schemeClr val="bg1"/>
                </a:solidFill>
              </a:defRPr>
            </a:lvl1pPr>
          </a:lstStyle>
          <a:p>
            <a:r>
              <a:rPr lang="en-GB" noProof="0"/>
              <a:t>Edit header</a:t>
            </a:r>
          </a:p>
        </p:txBody>
      </p:sp>
      <p:pic>
        <p:nvPicPr>
          <p:cNvPr id="6" name="Picture 5">
            <a:extLst>
              <a:ext uri="{FF2B5EF4-FFF2-40B4-BE49-F238E27FC236}">
                <a16:creationId xmlns:a16="http://schemas.microsoft.com/office/drawing/2014/main" id="{CCA5D233-747D-254F-8453-B01027998E1F}"/>
              </a:ext>
            </a:extLst>
          </p:cNvPr>
          <p:cNvPicPr>
            <a:picLocks noChangeAspect="1"/>
          </p:cNvPicPr>
          <p:nvPr userDrawn="1"/>
        </p:nvPicPr>
        <p:blipFill rotWithShape="1">
          <a:blip r:embed="rId2" cstate="screen">
            <a:alphaModFix amt="50000"/>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b="-1"/>
          <a:stretch/>
        </p:blipFill>
        <p:spPr>
          <a:xfrm>
            <a:off x="-2579" y="13856"/>
            <a:ext cx="5458176" cy="6206838"/>
          </a:xfrm>
          <a:prstGeom prst="rect">
            <a:avLst/>
          </a:prstGeom>
        </p:spPr>
      </p:pic>
    </p:spTree>
    <p:extLst>
      <p:ext uri="{BB962C8B-B14F-4D97-AF65-F5344CB8AC3E}">
        <p14:creationId xmlns:p14="http://schemas.microsoft.com/office/powerpoint/2010/main" val="77481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15475E"/>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6194059-F8A7-9BF2-4F60-9F760EC83860}"/>
              </a:ext>
            </a:extLst>
          </p:cNvPr>
          <p:cNvPicPr>
            <a:picLocks noChangeAspect="1"/>
          </p:cNvPicPr>
          <p:nvPr userDrawn="1"/>
        </p:nvPicPr>
        <p:blipFill>
          <a:blip r:embed="rId2">
            <a:alphaModFix/>
            <a:duotone>
              <a:schemeClr val="accent2">
                <a:shade val="45000"/>
                <a:satMod val="135000"/>
              </a:schemeClr>
              <a:prstClr val="white"/>
            </a:duotone>
          </a:blip>
          <a:stretch>
            <a:fillRect/>
          </a:stretch>
        </p:blipFill>
        <p:spPr>
          <a:xfrm>
            <a:off x="0" y="-1"/>
            <a:ext cx="3338286" cy="6858001"/>
          </a:xfrm>
          <a:prstGeom prst="rect">
            <a:avLst/>
          </a:prstGeom>
        </p:spPr>
      </p:pic>
      <p:pic>
        <p:nvPicPr>
          <p:cNvPr id="13" name="Billede 12">
            <a:extLst>
              <a:ext uri="{FF2B5EF4-FFF2-40B4-BE49-F238E27FC236}">
                <a16:creationId xmlns:a16="http://schemas.microsoft.com/office/drawing/2014/main" id="{3ACE7AE3-6569-3F47-AB8E-0020D1C47BDE}"/>
              </a:ext>
            </a:extLst>
          </p:cNvPr>
          <p:cNvPicPr>
            <a:picLocks noChangeAspect="1"/>
          </p:cNvPicPr>
          <p:nvPr userDrawn="1"/>
        </p:nvPicPr>
        <p:blipFill>
          <a:blip r:embed="rId3"/>
          <a:stretch>
            <a:fillRect/>
          </a:stretch>
        </p:blipFill>
        <p:spPr>
          <a:xfrm>
            <a:off x="1438382" y="6320862"/>
            <a:ext cx="3852000" cy="235957"/>
          </a:xfrm>
          <a:prstGeom prst="rect">
            <a:avLst/>
          </a:prstGeom>
        </p:spPr>
      </p:pic>
      <p:pic>
        <p:nvPicPr>
          <p:cNvPr id="8" name="Picture 6">
            <a:extLst>
              <a:ext uri="{FF2B5EF4-FFF2-40B4-BE49-F238E27FC236}">
                <a16:creationId xmlns:a16="http://schemas.microsoft.com/office/drawing/2014/main" id="{A3330051-92A3-A84A-B198-78C3703BB92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500450" y="5818992"/>
            <a:ext cx="2520000" cy="930311"/>
          </a:xfrm>
          <a:prstGeom prst="rect">
            <a:avLst/>
          </a:prstGeom>
        </p:spPr>
      </p:pic>
      <p:sp>
        <p:nvSpPr>
          <p:cNvPr id="9" name="Titel 4">
            <a:extLst>
              <a:ext uri="{FF2B5EF4-FFF2-40B4-BE49-F238E27FC236}">
                <a16:creationId xmlns:a16="http://schemas.microsoft.com/office/drawing/2014/main" id="{409FCA8D-9749-854C-AC35-14A1BE86987E}"/>
              </a:ext>
            </a:extLst>
          </p:cNvPr>
          <p:cNvSpPr>
            <a:spLocks noGrp="1"/>
          </p:cNvSpPr>
          <p:nvPr>
            <p:ph type="title" hasCustomPrompt="1"/>
          </p:nvPr>
        </p:nvSpPr>
        <p:spPr>
          <a:xfrm>
            <a:off x="1438382" y="1800000"/>
            <a:ext cx="7926335" cy="2492990"/>
          </a:xfrm>
          <a:prstGeom prst="rect">
            <a:avLst/>
          </a:prstGeom>
        </p:spPr>
        <p:txBody>
          <a:bodyPr wrap="square">
            <a:spAutoFit/>
          </a:bodyPr>
          <a:lstStyle>
            <a:lvl1pPr>
              <a:lnSpc>
                <a:spcPct val="100000"/>
              </a:lnSpc>
              <a:defRPr sz="5400" b="1" i="0" cap="all" baseline="0">
                <a:solidFill>
                  <a:schemeClr val="bg1"/>
                </a:solidFill>
                <a:latin typeface="Arial Black" panose="020B0604020202020204" pitchFamily="34" charset="0"/>
                <a:cs typeface="Arial Black" panose="020B0604020202020204" pitchFamily="34" charset="0"/>
              </a:defRPr>
            </a:lvl1pPr>
          </a:lstStyle>
          <a:p>
            <a:r>
              <a:rPr lang="da-DK" noProof="0"/>
              <a:t>Klik for at redigere i masteren</a:t>
            </a:r>
          </a:p>
        </p:txBody>
      </p:sp>
      <p:sp>
        <p:nvSpPr>
          <p:cNvPr id="10" name="Undertitel 2">
            <a:extLst>
              <a:ext uri="{FF2B5EF4-FFF2-40B4-BE49-F238E27FC236}">
                <a16:creationId xmlns:a16="http://schemas.microsoft.com/office/drawing/2014/main" id="{72872625-1661-5449-8659-BFA35B14FB32}"/>
              </a:ext>
            </a:extLst>
          </p:cNvPr>
          <p:cNvSpPr>
            <a:spLocks noGrp="1"/>
          </p:cNvSpPr>
          <p:nvPr>
            <p:ph type="subTitle" idx="1" hasCustomPrompt="1"/>
          </p:nvPr>
        </p:nvSpPr>
        <p:spPr>
          <a:xfrm>
            <a:off x="1441448" y="4320000"/>
            <a:ext cx="7926334" cy="635330"/>
          </a:xfrm>
        </p:spPr>
        <p:txBody>
          <a:bodyPr/>
          <a:lstStyle>
            <a:lvl1pPr marL="11113" indent="0" algn="l">
              <a:buNone/>
              <a:tabLst/>
              <a:defRPr sz="18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a:t>Klik for at redigere i masteren</a:t>
            </a:r>
          </a:p>
        </p:txBody>
      </p:sp>
      <p:sp>
        <p:nvSpPr>
          <p:cNvPr id="4" name="Text Placeholder 3">
            <a:extLst>
              <a:ext uri="{FF2B5EF4-FFF2-40B4-BE49-F238E27FC236}">
                <a16:creationId xmlns:a16="http://schemas.microsoft.com/office/drawing/2014/main" id="{7923E330-E0FE-054F-AA05-A7AC62954C75}"/>
              </a:ext>
            </a:extLst>
          </p:cNvPr>
          <p:cNvSpPr>
            <a:spLocks noGrp="1"/>
          </p:cNvSpPr>
          <p:nvPr>
            <p:ph type="body" sz="quarter" idx="10" hasCustomPrompt="1"/>
          </p:nvPr>
        </p:nvSpPr>
        <p:spPr>
          <a:xfrm>
            <a:off x="1438382" y="5040000"/>
            <a:ext cx="7926334" cy="455332"/>
          </a:xfrm>
        </p:spPr>
        <p:txBody>
          <a:bodyPr/>
          <a:lstStyle>
            <a:lvl1pPr>
              <a:buNone/>
              <a:defRPr sz="1400">
                <a:solidFill>
                  <a:schemeClr val="bg1"/>
                </a:solidFill>
              </a:defRPr>
            </a:lvl1pPr>
          </a:lstStyle>
          <a:p>
            <a:pPr lvl="0"/>
            <a:r>
              <a:rPr lang="da-DK" noProof="0"/>
              <a:t>Klik for at redigere i masteren</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vid slide 1">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550DC7-A416-CF41-A483-9ADA70B3986D}"/>
              </a:ext>
            </a:extLst>
          </p:cNvPr>
          <p:cNvSpPr>
            <a:spLocks noGrp="1"/>
          </p:cNvSpPr>
          <p:nvPr>
            <p:ph idx="1"/>
          </p:nvPr>
        </p:nvSpPr>
        <p:spPr>
          <a:xfrm>
            <a:off x="1440000" y="1800000"/>
            <a:ext cx="9856357" cy="4320000"/>
          </a:xfrm>
          <a:prstGeom prst="rect">
            <a:avLst/>
          </a:prstGeom>
        </p:spPr>
        <p:txBody>
          <a:bodyPr vert="horz" lIns="0" tIns="0" rIns="0" bIns="0" rtlCol="0">
            <a:noAutofit/>
          </a:bodyPr>
          <a:lstStyle>
            <a:lvl1pPr marL="342900" indent="-342900">
              <a:spcBef>
                <a:spcPts val="600"/>
              </a:spcBef>
              <a:buClr>
                <a:srgbClr val="BF5D2B"/>
              </a:buClr>
              <a:buFont typeface="Arial" panose="020B0604020202020204" pitchFamily="34" charset="0"/>
              <a:buChar char="•"/>
              <a:defRPr>
                <a:solidFill>
                  <a:srgbClr val="343434"/>
                </a:solidFill>
              </a:defRPr>
            </a:lvl1pPr>
            <a:lvl2pPr marL="717550" indent="-358775">
              <a:spcBef>
                <a:spcPts val="600"/>
              </a:spcBef>
              <a:buClr>
                <a:srgbClr val="BF5D2B"/>
              </a:buClr>
              <a:tabLst/>
              <a:defRPr>
                <a:solidFill>
                  <a:srgbClr val="343434"/>
                </a:solidFill>
              </a:defRPr>
            </a:lvl2pPr>
            <a:lvl3pPr marL="1066800" indent="-349250">
              <a:spcBef>
                <a:spcPts val="600"/>
              </a:spcBef>
              <a:buClr>
                <a:srgbClr val="BF5D2B"/>
              </a:buClr>
              <a:tabLst/>
              <a:defRPr sz="1800">
                <a:solidFill>
                  <a:srgbClr val="343434"/>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9" name="Title Placeholder 4">
            <a:extLst>
              <a:ext uri="{FF2B5EF4-FFF2-40B4-BE49-F238E27FC236}">
                <a16:creationId xmlns:a16="http://schemas.microsoft.com/office/drawing/2014/main" id="{428A49A8-7DC3-9A4F-9771-3C7CD6044733}"/>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p>
            <a:r>
              <a:rPr lang="da-DK" noProof="0"/>
              <a:t>Klik for at redigere i masteren</a:t>
            </a:r>
          </a:p>
        </p:txBody>
      </p:sp>
      <p:sp>
        <p:nvSpPr>
          <p:cNvPr id="2" name="Pladsholder til dato 5">
            <a:extLst>
              <a:ext uri="{FF2B5EF4-FFF2-40B4-BE49-F238E27FC236}">
                <a16:creationId xmlns:a16="http://schemas.microsoft.com/office/drawing/2014/main" id="{D9C6EB05-9BAF-55F1-A919-392F0B8BD2DD}"/>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84B44580-5B31-E3D9-7E7D-95C0E1CB38A7}"/>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941A4E9E-D89D-EEED-C45D-C3E5C17DF31F}"/>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3880896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vid slide 2">
    <p:spTree>
      <p:nvGrpSpPr>
        <p:cNvPr id="1" name=""/>
        <p:cNvGrpSpPr/>
        <p:nvPr/>
      </p:nvGrpSpPr>
      <p:grpSpPr>
        <a:xfrm>
          <a:off x="0" y="0"/>
          <a:ext cx="0" cy="0"/>
          <a:chOff x="0" y="0"/>
          <a:chExt cx="0" cy="0"/>
        </a:xfrm>
      </p:grpSpPr>
      <p:sp>
        <p:nvSpPr>
          <p:cNvPr id="9" name="Title Placeholder 4">
            <a:extLst>
              <a:ext uri="{FF2B5EF4-FFF2-40B4-BE49-F238E27FC236}">
                <a16:creationId xmlns:a16="http://schemas.microsoft.com/office/drawing/2014/main" id="{428A49A8-7DC3-9A4F-9771-3C7CD6044733}"/>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p>
            <a:r>
              <a:rPr lang="da-DK" noProof="0"/>
              <a:t>Klik for at redigere i masteren</a:t>
            </a:r>
          </a:p>
        </p:txBody>
      </p:sp>
      <p:sp>
        <p:nvSpPr>
          <p:cNvPr id="10" name="Text Placeholder 2">
            <a:extLst>
              <a:ext uri="{FF2B5EF4-FFF2-40B4-BE49-F238E27FC236}">
                <a16:creationId xmlns:a16="http://schemas.microsoft.com/office/drawing/2014/main" id="{0BFFC66B-5AED-2744-BFAE-4D029775EE38}"/>
              </a:ext>
            </a:extLst>
          </p:cNvPr>
          <p:cNvSpPr>
            <a:spLocks noGrp="1"/>
          </p:cNvSpPr>
          <p:nvPr>
            <p:ph idx="1"/>
          </p:nvPr>
        </p:nvSpPr>
        <p:spPr>
          <a:xfrm>
            <a:off x="1440001" y="1800000"/>
            <a:ext cx="4680000" cy="4320000"/>
          </a:xfrm>
          <a:prstGeom prst="rect">
            <a:avLst/>
          </a:prstGeom>
        </p:spPr>
        <p:txBody>
          <a:bodyPr vert="horz" lIns="0" tIns="0" rIns="0" bIns="0" rtlCol="0">
            <a:noAutofit/>
          </a:bodyPr>
          <a:lstStyle>
            <a:lvl1pPr>
              <a:spcBef>
                <a:spcPts val="600"/>
              </a:spcBef>
              <a:defRPr>
                <a:solidFill>
                  <a:srgbClr val="343434"/>
                </a:solidFill>
              </a:defRPr>
            </a:lvl1pPr>
            <a:lvl2pPr marL="720000">
              <a:spcBef>
                <a:spcPts val="600"/>
              </a:spcBef>
              <a:defRPr>
                <a:solidFill>
                  <a:srgbClr val="343434"/>
                </a:solidFill>
              </a:defRPr>
            </a:lvl2pPr>
            <a:lvl3pPr marL="1080000">
              <a:spcBef>
                <a:spcPts val="600"/>
              </a:spcBef>
              <a:defRPr sz="1800">
                <a:solidFill>
                  <a:srgbClr val="343434"/>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12" name="Text Placeholder 2">
            <a:extLst>
              <a:ext uri="{FF2B5EF4-FFF2-40B4-BE49-F238E27FC236}">
                <a16:creationId xmlns:a16="http://schemas.microsoft.com/office/drawing/2014/main" id="{FCC82B20-F43C-1945-B421-5A11B0AE8188}"/>
              </a:ext>
            </a:extLst>
          </p:cNvPr>
          <p:cNvSpPr>
            <a:spLocks noGrp="1"/>
          </p:cNvSpPr>
          <p:nvPr>
            <p:ph idx="10"/>
          </p:nvPr>
        </p:nvSpPr>
        <p:spPr>
          <a:xfrm>
            <a:off x="6616357" y="1800000"/>
            <a:ext cx="4680000" cy="4320000"/>
          </a:xfrm>
          <a:prstGeom prst="rect">
            <a:avLst/>
          </a:prstGeom>
        </p:spPr>
        <p:txBody>
          <a:bodyPr vert="horz" lIns="0" tIns="0" rIns="0" bIns="0" rtlCol="0">
            <a:noAutofit/>
          </a:bodyPr>
          <a:lstStyle>
            <a:lvl1pPr>
              <a:spcBef>
                <a:spcPts val="600"/>
              </a:spcBef>
              <a:defRPr>
                <a:solidFill>
                  <a:srgbClr val="343434"/>
                </a:solidFill>
              </a:defRPr>
            </a:lvl1pPr>
            <a:lvl2pPr marL="720000">
              <a:spcBef>
                <a:spcPts val="600"/>
              </a:spcBef>
              <a:defRPr lang="da-DK" sz="2000" kern="1200" noProof="0" dirty="0">
                <a:solidFill>
                  <a:srgbClr val="343434"/>
                </a:solidFill>
                <a:latin typeface="Arial"/>
                <a:ea typeface="+mn-ea"/>
                <a:cs typeface="Arial"/>
              </a:defRPr>
            </a:lvl2pPr>
            <a:lvl3pPr marL="1080000">
              <a:spcBef>
                <a:spcPts val="600"/>
              </a:spcBef>
              <a:defRPr sz="1800">
                <a:solidFill>
                  <a:srgbClr val="343434"/>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7AB94B65-F1B1-A1C3-4E19-99987D53C998}"/>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949CEEF6-3A23-5B3C-1E4F-96076088C1BA}"/>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E536FBD8-9C11-55D3-8C78-F42A00085D62}"/>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105379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vid slide 3">
    <p:bg>
      <p:bgPr>
        <a:solidFill>
          <a:schemeClr val="bg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4DFB6E2-64E7-8142-9C16-FF850D4F8418}"/>
              </a:ext>
            </a:extLst>
          </p:cNvPr>
          <p:cNvSpPr>
            <a:spLocks noGrp="1"/>
          </p:cNvSpPr>
          <p:nvPr>
            <p:ph type="title" hasCustomPrompt="1"/>
          </p:nvPr>
        </p:nvSpPr>
        <p:spPr>
          <a:xfrm>
            <a:off x="360000" y="1080000"/>
            <a:ext cx="3498679" cy="1661993"/>
          </a:xfrm>
          <a:prstGeom prst="rect">
            <a:avLst/>
          </a:prstGeom>
        </p:spPr>
        <p:txBody>
          <a:bodyPr/>
          <a:lstStyle>
            <a:lvl1pPr>
              <a:defRPr sz="3600">
                <a:solidFill>
                  <a:srgbClr val="343434"/>
                </a:solidFill>
              </a:defRPr>
            </a:lvl1pPr>
          </a:lstStyle>
          <a:p>
            <a:r>
              <a:rPr lang="da-DK" noProof="0"/>
              <a:t>Klik for at redigere i masteren</a:t>
            </a:r>
          </a:p>
        </p:txBody>
      </p:sp>
      <p:sp>
        <p:nvSpPr>
          <p:cNvPr id="3" name="Pladsholder til tekst 3">
            <a:extLst>
              <a:ext uri="{FF2B5EF4-FFF2-40B4-BE49-F238E27FC236}">
                <a16:creationId xmlns:a16="http://schemas.microsoft.com/office/drawing/2014/main" id="{32B8AAA8-0DE4-0140-84C9-9A0D444C0EE3}"/>
              </a:ext>
            </a:extLst>
          </p:cNvPr>
          <p:cNvSpPr>
            <a:spLocks noGrp="1"/>
          </p:cNvSpPr>
          <p:nvPr>
            <p:ph type="body" sz="quarter" idx="10"/>
          </p:nvPr>
        </p:nvSpPr>
        <p:spPr>
          <a:xfrm>
            <a:off x="4140000" y="1080000"/>
            <a:ext cx="7170484" cy="5025378"/>
          </a:xfrm>
        </p:spPr>
        <p:txBody>
          <a:bodyPr/>
          <a:lstStyle>
            <a:lvl1pPr>
              <a:spcBef>
                <a:spcPts val="600"/>
              </a:spcBef>
              <a:buClr>
                <a:srgbClr val="BF5D2B"/>
              </a:buClr>
              <a:defRPr>
                <a:solidFill>
                  <a:srgbClr val="343434"/>
                </a:solidFill>
              </a:defRPr>
            </a:lvl1pPr>
            <a:lvl2pPr marL="720000">
              <a:spcBef>
                <a:spcPts val="600"/>
              </a:spcBef>
              <a:buClr>
                <a:srgbClr val="BF5D2B"/>
              </a:buClr>
              <a:defRPr>
                <a:solidFill>
                  <a:srgbClr val="343434"/>
                </a:solidFill>
              </a:defRPr>
            </a:lvl2pPr>
            <a:lvl3pPr marL="1080000">
              <a:spcBef>
                <a:spcPts val="600"/>
              </a:spcBef>
              <a:buClr>
                <a:srgbClr val="BF5D2B"/>
              </a:buClr>
              <a:defRPr sz="1800">
                <a:solidFill>
                  <a:srgbClr val="343434"/>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C9151E22-B5BE-2E71-C132-F3AC78F50465}"/>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118138B3-657A-192E-99F0-498B1165F1B5}"/>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6" name="Pladsholder til slidenummer 7">
            <a:extLst>
              <a:ext uri="{FF2B5EF4-FFF2-40B4-BE49-F238E27FC236}">
                <a16:creationId xmlns:a16="http://schemas.microsoft.com/office/drawing/2014/main" id="{FD030984-0E3B-CAE5-1796-F6E7D2DA1DF4}"/>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3528438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vid slide 4">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1440000" y="1800000"/>
            <a:ext cx="3300965" cy="1661993"/>
          </a:xfrm>
          <a:prstGeom prst="rect">
            <a:avLst/>
          </a:prstGeom>
        </p:spPr>
        <p:txBody>
          <a:bodyPr vert="horz" wrap="square" lIns="0" tIns="0" rIns="0" bIns="0" rtlCol="0" anchor="t" anchorCtr="0">
            <a:spAutoFit/>
          </a:bodyPr>
          <a:lstStyle>
            <a:lvl1pPr algn="l">
              <a:defRPr>
                <a:solidFill>
                  <a:srgbClr val="343434"/>
                </a:solidFill>
              </a:defRPr>
            </a:lvl1pPr>
          </a:lstStyle>
          <a:p>
            <a:r>
              <a:rPr lang="da-DK" noProof="0"/>
              <a:t>Klik for at redigere i masteren</a:t>
            </a:r>
          </a:p>
        </p:txBody>
      </p:sp>
      <p:sp>
        <p:nvSpPr>
          <p:cNvPr id="9" name="Pladsholder til tekst 3">
            <a:extLst>
              <a:ext uri="{FF2B5EF4-FFF2-40B4-BE49-F238E27FC236}">
                <a16:creationId xmlns:a16="http://schemas.microsoft.com/office/drawing/2014/main" id="{54EA145E-2D74-D94E-BB16-46323B3937C3}"/>
              </a:ext>
            </a:extLst>
          </p:cNvPr>
          <p:cNvSpPr>
            <a:spLocks noGrp="1"/>
          </p:cNvSpPr>
          <p:nvPr>
            <p:ph type="body" sz="quarter" idx="10"/>
          </p:nvPr>
        </p:nvSpPr>
        <p:spPr>
          <a:xfrm>
            <a:off x="5040000" y="1800000"/>
            <a:ext cx="6185745" cy="4381135"/>
          </a:xfrm>
        </p:spPr>
        <p:txBody>
          <a:bodyPr/>
          <a:lstStyle>
            <a:lvl1pPr>
              <a:spcBef>
                <a:spcPts val="600"/>
              </a:spcBef>
              <a:buClr>
                <a:srgbClr val="BF5D2B"/>
              </a:buClr>
              <a:defRPr>
                <a:solidFill>
                  <a:srgbClr val="343434"/>
                </a:solidFill>
              </a:defRPr>
            </a:lvl1pPr>
            <a:lvl2pPr marL="720000">
              <a:spcBef>
                <a:spcPts val="600"/>
              </a:spcBef>
              <a:buClr>
                <a:srgbClr val="BF5D2B"/>
              </a:buClr>
              <a:defRPr>
                <a:solidFill>
                  <a:srgbClr val="343434"/>
                </a:solidFill>
              </a:defRPr>
            </a:lvl2pPr>
            <a:lvl3pPr marL="1080000">
              <a:spcBef>
                <a:spcPts val="600"/>
              </a:spcBef>
              <a:buClr>
                <a:srgbClr val="BF5D2B"/>
              </a:buClr>
              <a:defRPr sz="1800">
                <a:solidFill>
                  <a:srgbClr val="343434"/>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BF70C2B4-42D9-187F-2B3D-73F160DF4553}"/>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863D438C-CED6-F3D7-4CA0-3AE271DB633D}"/>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375F0F1B-2616-15E3-D11D-F9E2D1128CD1}"/>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5" name="Billede 4">
            <a:extLst>
              <a:ext uri="{FF2B5EF4-FFF2-40B4-BE49-F238E27FC236}">
                <a16:creationId xmlns:a16="http://schemas.microsoft.com/office/drawing/2014/main" id="{27A360FA-D560-0F86-F7D4-0FFB3454D168}"/>
              </a:ext>
            </a:extLst>
          </p:cNvPr>
          <p:cNvPicPr>
            <a:picLocks noChangeAspect="1"/>
          </p:cNvPicPr>
          <p:nvPr userDrawn="1"/>
        </p:nvPicPr>
        <p:blipFill>
          <a:blip r:embed="rId2"/>
          <a:stretch>
            <a:fillRect/>
          </a:stretch>
        </p:blipFill>
        <p:spPr>
          <a:xfrm flipH="1">
            <a:off x="11023600" y="0"/>
            <a:ext cx="1168400" cy="2400300"/>
          </a:xfrm>
          <a:prstGeom prst="rect">
            <a:avLst/>
          </a:prstGeom>
        </p:spPr>
      </p:pic>
    </p:spTree>
    <p:extLst>
      <p:ext uri="{BB962C8B-B14F-4D97-AF65-F5344CB8AC3E}">
        <p14:creationId xmlns:p14="http://schemas.microsoft.com/office/powerpoint/2010/main" val="1630700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vid slide 5">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359999" y="1080000"/>
            <a:ext cx="6509793" cy="1107996"/>
          </a:xfrm>
          <a:prstGeom prst="rect">
            <a:avLst/>
          </a:prstGeom>
        </p:spPr>
        <p:txBody>
          <a:bodyPr vert="horz" wrap="square" lIns="0" tIns="0" rIns="0" bIns="0" rtlCol="0" anchor="t" anchorCtr="0">
            <a:spAutoFit/>
          </a:bodyPr>
          <a:lstStyle>
            <a:lvl1pPr algn="l">
              <a:defRPr/>
            </a:lvl1pPr>
          </a:lstStyle>
          <a:p>
            <a:r>
              <a:rPr lang="da-DK" noProof="0"/>
              <a:t>Klik for at redigere i masteren</a:t>
            </a:r>
          </a:p>
        </p:txBody>
      </p:sp>
      <p:sp>
        <p:nvSpPr>
          <p:cNvPr id="9" name="Pladsholder til tekst 3">
            <a:extLst>
              <a:ext uri="{FF2B5EF4-FFF2-40B4-BE49-F238E27FC236}">
                <a16:creationId xmlns:a16="http://schemas.microsoft.com/office/drawing/2014/main" id="{54EA145E-2D74-D94E-BB16-46323B3937C3}"/>
              </a:ext>
            </a:extLst>
          </p:cNvPr>
          <p:cNvSpPr>
            <a:spLocks noGrp="1"/>
          </p:cNvSpPr>
          <p:nvPr>
            <p:ph type="body" sz="quarter" idx="10"/>
          </p:nvPr>
        </p:nvSpPr>
        <p:spPr>
          <a:xfrm>
            <a:off x="360000" y="2880000"/>
            <a:ext cx="6509793" cy="3300083"/>
          </a:xfrm>
        </p:spPr>
        <p:txBody>
          <a:bodyPr/>
          <a:lstStyle>
            <a:lvl1pPr>
              <a:spcBef>
                <a:spcPts val="600"/>
              </a:spcBef>
              <a:buClr>
                <a:srgbClr val="BF5D2B"/>
              </a:buClr>
              <a:defRPr>
                <a:solidFill>
                  <a:srgbClr val="343434"/>
                </a:solidFill>
              </a:defRPr>
            </a:lvl1pPr>
            <a:lvl2pPr marL="720000">
              <a:spcBef>
                <a:spcPts val="600"/>
              </a:spcBef>
              <a:buClr>
                <a:srgbClr val="BF5D2B"/>
              </a:buClr>
              <a:defRPr>
                <a:solidFill>
                  <a:srgbClr val="343434"/>
                </a:solidFill>
              </a:defRPr>
            </a:lvl2pPr>
            <a:lvl3pPr marL="1080000">
              <a:spcBef>
                <a:spcPts val="600"/>
              </a:spcBef>
              <a:buClr>
                <a:srgbClr val="BF5D2B"/>
              </a:buClr>
              <a:defRPr sz="1800">
                <a:solidFill>
                  <a:srgbClr val="343434"/>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771BDCDF-0C3C-08A3-B99D-1CC3AD03FB41}"/>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E59A9524-D70A-735C-A71B-7CBDBD827BB4}"/>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40642EFE-0209-12A8-BFC8-55B9862D54EC}"/>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6" name="Billede 5">
            <a:extLst>
              <a:ext uri="{FF2B5EF4-FFF2-40B4-BE49-F238E27FC236}">
                <a16:creationId xmlns:a16="http://schemas.microsoft.com/office/drawing/2014/main" id="{9FFD1AC3-9ADE-F29A-019D-48D9A7CC52D3}"/>
              </a:ext>
            </a:extLst>
          </p:cNvPr>
          <p:cNvPicPr>
            <a:picLocks noChangeAspect="1"/>
          </p:cNvPicPr>
          <p:nvPr userDrawn="1"/>
        </p:nvPicPr>
        <p:blipFill>
          <a:blip r:embed="rId2"/>
          <a:stretch>
            <a:fillRect/>
          </a:stretch>
        </p:blipFill>
        <p:spPr>
          <a:xfrm flipH="1">
            <a:off x="11023600" y="0"/>
            <a:ext cx="1168400" cy="2400300"/>
          </a:xfrm>
          <a:prstGeom prst="rect">
            <a:avLst/>
          </a:prstGeom>
        </p:spPr>
      </p:pic>
    </p:spTree>
    <p:extLst>
      <p:ext uri="{BB962C8B-B14F-4D97-AF65-F5344CB8AC3E}">
        <p14:creationId xmlns:p14="http://schemas.microsoft.com/office/powerpoint/2010/main" val="890834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vid slide tom">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27561F9-26F5-8C48-AFC8-F6C94E9AD0E0}"/>
              </a:ext>
            </a:extLst>
          </p:cNvPr>
          <p:cNvSpPr/>
          <p:nvPr userDrawn="1"/>
        </p:nvSpPr>
        <p:spPr>
          <a:xfrm>
            <a:off x="-1" y="-1"/>
            <a:ext cx="12192001"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Pladsholder til dato 5">
            <a:extLst>
              <a:ext uri="{FF2B5EF4-FFF2-40B4-BE49-F238E27FC236}">
                <a16:creationId xmlns:a16="http://schemas.microsoft.com/office/drawing/2014/main" id="{8070DD41-9548-2AB1-C5DC-771DD590C502}"/>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BDA85C71-7D29-E29D-BC54-3FC6D32E1F42}"/>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ED799A8C-FA37-7C56-DD02-DB68C06E4850}"/>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227599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vid slide 4">
    <p:spTree>
      <p:nvGrpSpPr>
        <p:cNvPr id="1" name=""/>
        <p:cNvGrpSpPr/>
        <p:nvPr/>
      </p:nvGrpSpPr>
      <p:grpSpPr>
        <a:xfrm>
          <a:off x="0" y="0"/>
          <a:ext cx="0" cy="0"/>
          <a:chOff x="0" y="0"/>
          <a:chExt cx="0" cy="0"/>
        </a:xfrm>
      </p:grpSpPr>
      <p:sp>
        <p:nvSpPr>
          <p:cNvPr id="8" name="Rektangel 1">
            <a:extLst>
              <a:ext uri="{FF2B5EF4-FFF2-40B4-BE49-F238E27FC236}">
                <a16:creationId xmlns:a16="http://schemas.microsoft.com/office/drawing/2014/main" id="{B11A37AD-6325-6041-AFE2-2F72ADD91DEC}"/>
              </a:ext>
            </a:extLst>
          </p:cNvPr>
          <p:cNvSpPr/>
          <p:nvPr userDrawn="1"/>
        </p:nvSpPr>
        <p:spPr>
          <a:xfrm>
            <a:off x="0" y="0"/>
            <a:ext cx="12192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1440000" y="1800000"/>
            <a:ext cx="3300965" cy="553998"/>
          </a:xfrm>
          <a:prstGeom prst="rect">
            <a:avLst/>
          </a:prstGeom>
        </p:spPr>
        <p:txBody>
          <a:bodyPr vert="horz" wrap="square" lIns="0" tIns="0" rIns="0" bIns="0" rtlCol="0" anchor="t" anchorCtr="0">
            <a:spAutoFit/>
          </a:bodyPr>
          <a:lstStyle>
            <a:lvl1pPr algn="l">
              <a:defRPr/>
            </a:lvl1pPr>
          </a:lstStyle>
          <a:p>
            <a:r>
              <a:rPr lang="en-GB" noProof="0"/>
              <a:t>Edit header</a:t>
            </a:r>
          </a:p>
        </p:txBody>
      </p:sp>
      <p:pic>
        <p:nvPicPr>
          <p:cNvPr id="7" name="Picture 6">
            <a:extLst>
              <a:ext uri="{FF2B5EF4-FFF2-40B4-BE49-F238E27FC236}">
                <a16:creationId xmlns:a16="http://schemas.microsoft.com/office/drawing/2014/main" id="{B199D3EC-4415-7B42-9763-58072960FABE}"/>
              </a:ext>
            </a:extLst>
          </p:cNvPr>
          <p:cNvPicPr>
            <a:picLocks noChangeAspect="1"/>
          </p:cNvPicPr>
          <p:nvPr userDrawn="1"/>
        </p:nvPicPr>
        <p:blipFill rotWithShape="1">
          <a:blip r:embed="rId2" cstate="screen">
            <a:alphaModFix amt="70000"/>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9" name="Pladsholder til tekst 3">
            <a:extLst>
              <a:ext uri="{FF2B5EF4-FFF2-40B4-BE49-F238E27FC236}">
                <a16:creationId xmlns:a16="http://schemas.microsoft.com/office/drawing/2014/main" id="{54EA145E-2D74-D94E-BB16-46323B3937C3}"/>
              </a:ext>
            </a:extLst>
          </p:cNvPr>
          <p:cNvSpPr>
            <a:spLocks noGrp="1"/>
          </p:cNvSpPr>
          <p:nvPr>
            <p:ph type="body" sz="quarter" idx="10" hasCustomPrompt="1"/>
          </p:nvPr>
        </p:nvSpPr>
        <p:spPr>
          <a:xfrm>
            <a:off x="5040000" y="1800000"/>
            <a:ext cx="6185745" cy="4381135"/>
          </a:xfrm>
        </p:spPr>
        <p:txBody>
          <a:bodyPr/>
          <a:lstStyle>
            <a:lvl5pPr marL="342900" indent="-342900">
              <a:buFont typeface="Arial" panose="020B0604020202020204" pitchFamily="34" charset="0"/>
              <a:buChar char="•"/>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2" name="Pladsholder til sidefod 6">
            <a:extLst>
              <a:ext uri="{FF2B5EF4-FFF2-40B4-BE49-F238E27FC236}">
                <a16:creationId xmlns:a16="http://schemas.microsoft.com/office/drawing/2014/main" id="{8EE8FA2C-7722-C942-8D06-5A00A8F2DD3A}"/>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29DA14CA-01FD-0644-BAA2-98BB8C864DD7}"/>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08F45B1C-D219-9344-951A-605AE5E10EAB}" type="datetime1">
              <a:rPr lang="da-DK" noProof="0" smtClean="0"/>
              <a:t>27.10.2022</a:t>
            </a:fld>
            <a:endParaRPr lang="en-GB" noProof="0"/>
          </a:p>
        </p:txBody>
      </p:sp>
      <p:sp>
        <p:nvSpPr>
          <p:cNvPr id="15" name="Pladsholder til slidenummer 7">
            <a:extLst>
              <a:ext uri="{FF2B5EF4-FFF2-40B4-BE49-F238E27FC236}">
                <a16:creationId xmlns:a16="http://schemas.microsoft.com/office/drawing/2014/main" id="{C6EA6D6D-02E1-954C-BDF0-999DA3C57772}"/>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163070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Hvid slide med plads til billede">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4841822" y="720000"/>
            <a:ext cx="6640644" cy="1107996"/>
          </a:xfrm>
          <a:prstGeom prst="rect">
            <a:avLst/>
          </a:prstGeom>
          <a:noFill/>
        </p:spPr>
        <p:txBody>
          <a:bodyPr vert="horz" wrap="square" lIns="0" tIns="0" rIns="0" bIns="0" rtlCol="0" anchor="t" anchorCtr="0">
            <a:spAutoFit/>
          </a:bodyPr>
          <a:lstStyle>
            <a:lvl1pPr algn="l">
              <a:spcAft>
                <a:spcPts val="1200"/>
              </a:spcAft>
              <a:defRPr sz="3600"/>
            </a:lvl1pPr>
          </a:lstStyle>
          <a:p>
            <a:r>
              <a:rPr lang="da-DK" noProof="0"/>
              <a:t>Klik for at redigere i masteren</a:t>
            </a:r>
          </a:p>
        </p:txBody>
      </p:sp>
      <p:sp>
        <p:nvSpPr>
          <p:cNvPr id="5" name="Pladsholder til dato 5">
            <a:extLst>
              <a:ext uri="{FF2B5EF4-FFF2-40B4-BE49-F238E27FC236}">
                <a16:creationId xmlns:a16="http://schemas.microsoft.com/office/drawing/2014/main" id="{E7ECA692-33E9-69FC-3567-3784D3ECE0B7}"/>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6" name="Pladsholder til sidefod 6">
            <a:extLst>
              <a:ext uri="{FF2B5EF4-FFF2-40B4-BE49-F238E27FC236}">
                <a16:creationId xmlns:a16="http://schemas.microsoft.com/office/drawing/2014/main" id="{B61788E9-0404-E702-757C-B25F7BE91E18}"/>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8" name="Pladsholder til slidenummer 7">
            <a:extLst>
              <a:ext uri="{FF2B5EF4-FFF2-40B4-BE49-F238E27FC236}">
                <a16:creationId xmlns:a16="http://schemas.microsoft.com/office/drawing/2014/main" id="{A809491C-609F-2919-78AA-03C63FAA180A}"/>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7" name="Billede 6">
            <a:extLst>
              <a:ext uri="{FF2B5EF4-FFF2-40B4-BE49-F238E27FC236}">
                <a16:creationId xmlns:a16="http://schemas.microsoft.com/office/drawing/2014/main" id="{796DD888-E9EC-4E02-81C8-B7B492E052B7}"/>
              </a:ext>
            </a:extLst>
          </p:cNvPr>
          <p:cNvPicPr>
            <a:picLocks noChangeAspect="1"/>
          </p:cNvPicPr>
          <p:nvPr userDrawn="1"/>
        </p:nvPicPr>
        <p:blipFill>
          <a:blip r:embed="rId2"/>
          <a:stretch>
            <a:fillRect/>
          </a:stretch>
        </p:blipFill>
        <p:spPr>
          <a:xfrm flipH="1">
            <a:off x="11023600" y="0"/>
            <a:ext cx="1168400" cy="2400300"/>
          </a:xfrm>
          <a:prstGeom prst="rect">
            <a:avLst/>
          </a:prstGeom>
        </p:spPr>
      </p:pic>
      <p:sp>
        <p:nvSpPr>
          <p:cNvPr id="12" name="Pladsholder til billede 11">
            <a:extLst>
              <a:ext uri="{FF2B5EF4-FFF2-40B4-BE49-F238E27FC236}">
                <a16:creationId xmlns:a16="http://schemas.microsoft.com/office/drawing/2014/main" id="{3E8FA4C9-F9B2-4D3F-C3AA-19AE988B04A3}"/>
              </a:ext>
            </a:extLst>
          </p:cNvPr>
          <p:cNvSpPr>
            <a:spLocks noGrp="1"/>
          </p:cNvSpPr>
          <p:nvPr>
            <p:ph type="pic" sz="quarter" idx="10"/>
          </p:nvPr>
        </p:nvSpPr>
        <p:spPr>
          <a:xfrm>
            <a:off x="0" y="0"/>
            <a:ext cx="4575600" cy="6858000"/>
          </a:xfrm>
        </p:spPr>
        <p:txBody>
          <a:bodyPr/>
          <a:lstStyle>
            <a:lvl1pPr marL="0" indent="0">
              <a:buFontTx/>
              <a:buNone/>
              <a:defRPr/>
            </a:lvl1pPr>
          </a:lstStyle>
          <a:p>
            <a:endParaRPr lang="da-DK"/>
          </a:p>
        </p:txBody>
      </p:sp>
      <p:sp>
        <p:nvSpPr>
          <p:cNvPr id="14" name="Pladsholder til indhold 13">
            <a:extLst>
              <a:ext uri="{FF2B5EF4-FFF2-40B4-BE49-F238E27FC236}">
                <a16:creationId xmlns:a16="http://schemas.microsoft.com/office/drawing/2014/main" id="{BF80C606-BCD2-9A09-081B-A18D3D95BCA3}"/>
              </a:ext>
            </a:extLst>
          </p:cNvPr>
          <p:cNvSpPr>
            <a:spLocks noGrp="1"/>
          </p:cNvSpPr>
          <p:nvPr>
            <p:ph sz="quarter" idx="11"/>
          </p:nvPr>
        </p:nvSpPr>
        <p:spPr>
          <a:xfrm>
            <a:off x="4841822" y="2160000"/>
            <a:ext cx="6181778" cy="3954016"/>
          </a:xfrm>
        </p:spPr>
        <p:txBody>
          <a:bodyPr/>
          <a:lstStyle>
            <a:lvl1pPr marL="360000" indent="-360000">
              <a:spcAft>
                <a:spcPts val="600"/>
              </a:spcAft>
              <a:defRPr sz="2000"/>
            </a:lvl1pPr>
            <a:lvl2pPr marL="720000">
              <a:spcBef>
                <a:spcPts val="600"/>
              </a:spcBef>
              <a:defRPr sz="1800"/>
            </a:lvl2pPr>
            <a:lvl3pPr marL="1080000">
              <a:defRPr sz="1600"/>
            </a:lvl3pPr>
          </a:lstStyle>
          <a:p>
            <a:pPr lvl="0"/>
            <a:r>
              <a:rPr lang="da-DK"/>
              <a:t>Klik for at redigere teksttypografierne i masteren</a:t>
            </a:r>
          </a:p>
          <a:p>
            <a:pPr lvl="1"/>
            <a:r>
              <a:rPr lang="da-DK"/>
              <a:t>Andet niveau</a:t>
            </a:r>
          </a:p>
          <a:p>
            <a:pPr lvl="2"/>
            <a:r>
              <a:rPr lang="da-DK"/>
              <a:t>Tredje niveau</a:t>
            </a:r>
          </a:p>
        </p:txBody>
      </p:sp>
    </p:spTree>
    <p:extLst>
      <p:ext uri="{BB962C8B-B14F-4D97-AF65-F5344CB8AC3E}">
        <p14:creationId xmlns:p14="http://schemas.microsoft.com/office/powerpoint/2010/main" val="3515218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å slide 1">
    <p:bg>
      <p:bgPr>
        <a:solidFill>
          <a:srgbClr val="DEDDD4"/>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550DC7-A416-CF41-A483-9ADA70B3986D}"/>
              </a:ext>
            </a:extLst>
          </p:cNvPr>
          <p:cNvSpPr>
            <a:spLocks noGrp="1"/>
          </p:cNvSpPr>
          <p:nvPr>
            <p:ph idx="1"/>
          </p:nvPr>
        </p:nvSpPr>
        <p:spPr>
          <a:xfrm>
            <a:off x="1440000" y="1800000"/>
            <a:ext cx="9856357" cy="4320000"/>
          </a:xfrm>
          <a:prstGeom prst="rect">
            <a:avLst/>
          </a:prstGeom>
        </p:spPr>
        <p:txBody>
          <a:bodyPr vert="horz" lIns="0" tIns="0" rIns="0" bIns="0" rtlCol="0">
            <a:noAutofit/>
          </a:bodyPr>
          <a:lstStyle>
            <a:lvl1pPr marL="342900" indent="-342900">
              <a:spcBef>
                <a:spcPts val="600"/>
              </a:spcBef>
              <a:buClr>
                <a:srgbClr val="BF5D2B"/>
              </a:buClr>
              <a:buFont typeface="Arial" panose="020B0604020202020204" pitchFamily="34" charset="0"/>
              <a:buChar char="•"/>
              <a:defRPr>
                <a:solidFill>
                  <a:srgbClr val="343434"/>
                </a:solidFill>
              </a:defRPr>
            </a:lvl1pPr>
            <a:lvl2pPr marL="717550" indent="-358775">
              <a:spcBef>
                <a:spcPts val="600"/>
              </a:spcBef>
              <a:buClr>
                <a:srgbClr val="BF5D2B"/>
              </a:buClr>
              <a:tabLst/>
              <a:defRPr>
                <a:solidFill>
                  <a:srgbClr val="343434"/>
                </a:solidFill>
              </a:defRPr>
            </a:lvl2pPr>
            <a:lvl3pPr marL="1066800" indent="-349250">
              <a:spcBef>
                <a:spcPts val="600"/>
              </a:spcBef>
              <a:buClr>
                <a:srgbClr val="BF5D2B"/>
              </a:buClr>
              <a:tabLst/>
              <a:defRPr sz="1800">
                <a:solidFill>
                  <a:srgbClr val="343434"/>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9" name="Title Placeholder 4">
            <a:extLst>
              <a:ext uri="{FF2B5EF4-FFF2-40B4-BE49-F238E27FC236}">
                <a16:creationId xmlns:a16="http://schemas.microsoft.com/office/drawing/2014/main" id="{428A49A8-7DC3-9A4F-9771-3C7CD6044733}"/>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p>
            <a:r>
              <a:rPr lang="da-DK" noProof="0"/>
              <a:t>Klik for at redigere i masteren</a:t>
            </a:r>
          </a:p>
        </p:txBody>
      </p:sp>
      <p:sp>
        <p:nvSpPr>
          <p:cNvPr id="2" name="Pladsholder til dato 5">
            <a:extLst>
              <a:ext uri="{FF2B5EF4-FFF2-40B4-BE49-F238E27FC236}">
                <a16:creationId xmlns:a16="http://schemas.microsoft.com/office/drawing/2014/main" id="{29EED3F0-8BDD-3E78-C53D-335E3D9BB176}"/>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E08DF73F-8478-FC27-34DE-C78CC6B891E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091D579D-3117-DEE3-6D6F-33EAA476AA97}"/>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1973982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å slide 2">
    <p:bg>
      <p:bgPr>
        <a:solidFill>
          <a:srgbClr val="DEDDD4"/>
        </a:solidFill>
        <a:effectLst/>
      </p:bgPr>
    </p:bg>
    <p:spTree>
      <p:nvGrpSpPr>
        <p:cNvPr id="1" name=""/>
        <p:cNvGrpSpPr/>
        <p:nvPr/>
      </p:nvGrpSpPr>
      <p:grpSpPr>
        <a:xfrm>
          <a:off x="0" y="0"/>
          <a:ext cx="0" cy="0"/>
          <a:chOff x="0" y="0"/>
          <a:chExt cx="0" cy="0"/>
        </a:xfrm>
      </p:grpSpPr>
      <p:sp>
        <p:nvSpPr>
          <p:cNvPr id="9" name="Title Placeholder 4">
            <a:extLst>
              <a:ext uri="{FF2B5EF4-FFF2-40B4-BE49-F238E27FC236}">
                <a16:creationId xmlns:a16="http://schemas.microsoft.com/office/drawing/2014/main" id="{428A49A8-7DC3-9A4F-9771-3C7CD6044733}"/>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p>
            <a:r>
              <a:rPr lang="da-DK" noProof="0"/>
              <a:t>Klik for at redigere i masteren</a:t>
            </a:r>
          </a:p>
        </p:txBody>
      </p:sp>
      <p:sp>
        <p:nvSpPr>
          <p:cNvPr id="10" name="Text Placeholder 2">
            <a:extLst>
              <a:ext uri="{FF2B5EF4-FFF2-40B4-BE49-F238E27FC236}">
                <a16:creationId xmlns:a16="http://schemas.microsoft.com/office/drawing/2014/main" id="{0BFFC66B-5AED-2744-BFAE-4D029775EE38}"/>
              </a:ext>
            </a:extLst>
          </p:cNvPr>
          <p:cNvSpPr>
            <a:spLocks noGrp="1"/>
          </p:cNvSpPr>
          <p:nvPr>
            <p:ph idx="1"/>
          </p:nvPr>
        </p:nvSpPr>
        <p:spPr>
          <a:xfrm>
            <a:off x="1440001" y="1800000"/>
            <a:ext cx="4680000" cy="4320000"/>
          </a:xfrm>
          <a:prstGeom prst="rect">
            <a:avLst/>
          </a:prstGeom>
        </p:spPr>
        <p:txBody>
          <a:bodyPr vert="horz" lIns="0" tIns="0" rIns="0" bIns="0" rtlCol="0">
            <a:noAutofit/>
          </a:bodyPr>
          <a:lstStyle>
            <a:lvl1pPr>
              <a:spcBef>
                <a:spcPts val="600"/>
              </a:spcBef>
              <a:defRPr>
                <a:solidFill>
                  <a:srgbClr val="343434"/>
                </a:solidFill>
              </a:defRPr>
            </a:lvl1pPr>
            <a:lvl2pPr marL="720000">
              <a:spcBef>
                <a:spcPts val="600"/>
              </a:spcBef>
              <a:defRPr>
                <a:solidFill>
                  <a:srgbClr val="343434"/>
                </a:solidFill>
              </a:defRPr>
            </a:lvl2pPr>
            <a:lvl3pPr marL="1080000">
              <a:spcBef>
                <a:spcPts val="600"/>
              </a:spcBef>
              <a:defRPr sz="1800">
                <a:solidFill>
                  <a:srgbClr val="343434"/>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12" name="Text Placeholder 2">
            <a:extLst>
              <a:ext uri="{FF2B5EF4-FFF2-40B4-BE49-F238E27FC236}">
                <a16:creationId xmlns:a16="http://schemas.microsoft.com/office/drawing/2014/main" id="{FCC82B20-F43C-1945-B421-5A11B0AE8188}"/>
              </a:ext>
            </a:extLst>
          </p:cNvPr>
          <p:cNvSpPr>
            <a:spLocks noGrp="1"/>
          </p:cNvSpPr>
          <p:nvPr>
            <p:ph idx="10"/>
          </p:nvPr>
        </p:nvSpPr>
        <p:spPr>
          <a:xfrm>
            <a:off x="6616357" y="1800000"/>
            <a:ext cx="4680000" cy="4320000"/>
          </a:xfrm>
          <a:prstGeom prst="rect">
            <a:avLst/>
          </a:prstGeom>
        </p:spPr>
        <p:txBody>
          <a:bodyPr vert="horz" lIns="0" tIns="0" rIns="0" bIns="0" rtlCol="0">
            <a:noAutofit/>
          </a:bodyPr>
          <a:lstStyle>
            <a:lvl1pPr>
              <a:spcBef>
                <a:spcPts val="600"/>
              </a:spcBef>
              <a:defRPr>
                <a:solidFill>
                  <a:srgbClr val="343434"/>
                </a:solidFill>
              </a:defRPr>
            </a:lvl1pPr>
            <a:lvl2pPr marL="720000">
              <a:spcBef>
                <a:spcPts val="600"/>
              </a:spcBef>
              <a:defRPr>
                <a:solidFill>
                  <a:srgbClr val="343434"/>
                </a:solidFill>
              </a:defRPr>
            </a:lvl2pPr>
            <a:lvl3pPr marL="1080000">
              <a:spcBef>
                <a:spcPts val="600"/>
              </a:spcBef>
              <a:defRPr sz="1800">
                <a:solidFill>
                  <a:srgbClr val="343434"/>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4546D039-73AA-6CAA-8216-A464A3F94789}"/>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6CE1C6E9-597C-8DD9-A075-7C25D1D7A9F5}"/>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65A1B705-47FF-D29A-5F87-18EA812108F7}"/>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531828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å slide 3">
    <p:bg>
      <p:bgPr>
        <a:solidFill>
          <a:srgbClr val="DEDDD4"/>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4DFB6E2-64E7-8142-9C16-FF850D4F8418}"/>
              </a:ext>
            </a:extLst>
          </p:cNvPr>
          <p:cNvSpPr>
            <a:spLocks noGrp="1"/>
          </p:cNvSpPr>
          <p:nvPr>
            <p:ph type="title" hasCustomPrompt="1"/>
          </p:nvPr>
        </p:nvSpPr>
        <p:spPr>
          <a:xfrm>
            <a:off x="360000" y="1080000"/>
            <a:ext cx="3498679" cy="1661993"/>
          </a:xfrm>
          <a:prstGeom prst="rect">
            <a:avLst/>
          </a:prstGeom>
        </p:spPr>
        <p:txBody>
          <a:bodyPr/>
          <a:lstStyle>
            <a:lvl1pPr>
              <a:defRPr sz="3600">
                <a:solidFill>
                  <a:srgbClr val="343434"/>
                </a:solidFill>
              </a:defRPr>
            </a:lvl1pPr>
          </a:lstStyle>
          <a:p>
            <a:r>
              <a:rPr lang="da-DK" noProof="0"/>
              <a:t>Klik for at redigere i masteren</a:t>
            </a:r>
          </a:p>
        </p:txBody>
      </p:sp>
      <p:sp>
        <p:nvSpPr>
          <p:cNvPr id="3" name="Pladsholder til tekst 3">
            <a:extLst>
              <a:ext uri="{FF2B5EF4-FFF2-40B4-BE49-F238E27FC236}">
                <a16:creationId xmlns:a16="http://schemas.microsoft.com/office/drawing/2014/main" id="{32B8AAA8-0DE4-0140-84C9-9A0D444C0EE3}"/>
              </a:ext>
            </a:extLst>
          </p:cNvPr>
          <p:cNvSpPr>
            <a:spLocks noGrp="1"/>
          </p:cNvSpPr>
          <p:nvPr>
            <p:ph type="body" sz="quarter" idx="10"/>
          </p:nvPr>
        </p:nvSpPr>
        <p:spPr>
          <a:xfrm>
            <a:off x="4140000" y="1080000"/>
            <a:ext cx="7170484" cy="5025378"/>
          </a:xfrm>
        </p:spPr>
        <p:txBody>
          <a:bodyPr/>
          <a:lstStyle>
            <a:lvl1pPr>
              <a:spcBef>
                <a:spcPts val="600"/>
              </a:spcBef>
              <a:buClr>
                <a:srgbClr val="BF5D2B"/>
              </a:buClr>
              <a:defRPr>
                <a:solidFill>
                  <a:srgbClr val="343434"/>
                </a:solidFill>
              </a:defRPr>
            </a:lvl1pPr>
            <a:lvl2pPr marL="720000">
              <a:spcBef>
                <a:spcPts val="600"/>
              </a:spcBef>
              <a:buClr>
                <a:srgbClr val="BF5D2B"/>
              </a:buClr>
              <a:defRPr>
                <a:solidFill>
                  <a:srgbClr val="343434"/>
                </a:solidFill>
              </a:defRPr>
            </a:lvl2pPr>
            <a:lvl3pPr marL="1080000">
              <a:spcBef>
                <a:spcPts val="600"/>
              </a:spcBef>
              <a:buClr>
                <a:srgbClr val="BF5D2B"/>
              </a:buClr>
              <a:defRPr sz="1800">
                <a:solidFill>
                  <a:srgbClr val="343434"/>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4" name="Pladsholder til dato 5">
            <a:extLst>
              <a:ext uri="{FF2B5EF4-FFF2-40B4-BE49-F238E27FC236}">
                <a16:creationId xmlns:a16="http://schemas.microsoft.com/office/drawing/2014/main" id="{78B7BFA7-0084-8AF7-7434-215D958A12F6}"/>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6" name="Pladsholder til sidefod 6">
            <a:extLst>
              <a:ext uri="{FF2B5EF4-FFF2-40B4-BE49-F238E27FC236}">
                <a16:creationId xmlns:a16="http://schemas.microsoft.com/office/drawing/2014/main" id="{A95F320D-4B6F-A44D-B588-343063ABC843}"/>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7" name="Pladsholder til slidenummer 7">
            <a:extLst>
              <a:ext uri="{FF2B5EF4-FFF2-40B4-BE49-F238E27FC236}">
                <a16:creationId xmlns:a16="http://schemas.microsoft.com/office/drawing/2014/main" id="{5EBC5D7B-4D07-45BB-4B64-91B5C9866359}"/>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3893054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å slide 4">
    <p:bg>
      <p:bgPr>
        <a:solidFill>
          <a:srgbClr val="DEDDD4"/>
        </a:solidFill>
        <a:effectLst/>
      </p:bgPr>
    </p:bg>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1440000" y="1800000"/>
            <a:ext cx="3300965" cy="1661993"/>
          </a:xfrm>
          <a:prstGeom prst="rect">
            <a:avLst/>
          </a:prstGeom>
        </p:spPr>
        <p:txBody>
          <a:bodyPr vert="horz" wrap="square" lIns="0" tIns="0" rIns="0" bIns="0" rtlCol="0" anchor="t" anchorCtr="0">
            <a:spAutoFit/>
          </a:bodyPr>
          <a:lstStyle>
            <a:lvl1pPr algn="l">
              <a:defRPr>
                <a:solidFill>
                  <a:srgbClr val="343434"/>
                </a:solidFill>
              </a:defRPr>
            </a:lvl1pPr>
          </a:lstStyle>
          <a:p>
            <a:r>
              <a:rPr lang="da-DK" noProof="0"/>
              <a:t>Klik for at redigere i masteren</a:t>
            </a:r>
          </a:p>
        </p:txBody>
      </p:sp>
      <p:sp>
        <p:nvSpPr>
          <p:cNvPr id="9" name="Pladsholder til tekst 3">
            <a:extLst>
              <a:ext uri="{FF2B5EF4-FFF2-40B4-BE49-F238E27FC236}">
                <a16:creationId xmlns:a16="http://schemas.microsoft.com/office/drawing/2014/main" id="{54EA145E-2D74-D94E-BB16-46323B3937C3}"/>
              </a:ext>
            </a:extLst>
          </p:cNvPr>
          <p:cNvSpPr>
            <a:spLocks noGrp="1"/>
          </p:cNvSpPr>
          <p:nvPr>
            <p:ph type="body" sz="quarter" idx="10"/>
          </p:nvPr>
        </p:nvSpPr>
        <p:spPr>
          <a:xfrm>
            <a:off x="5040000" y="1800000"/>
            <a:ext cx="6185745" cy="4381135"/>
          </a:xfrm>
        </p:spPr>
        <p:txBody>
          <a:bodyPr/>
          <a:lstStyle>
            <a:lvl1pPr>
              <a:spcBef>
                <a:spcPts val="600"/>
              </a:spcBef>
              <a:buClr>
                <a:srgbClr val="BF5D2B"/>
              </a:buClr>
              <a:defRPr>
                <a:solidFill>
                  <a:srgbClr val="343434"/>
                </a:solidFill>
              </a:defRPr>
            </a:lvl1pPr>
            <a:lvl2pPr marL="720000">
              <a:spcBef>
                <a:spcPts val="600"/>
              </a:spcBef>
              <a:buClr>
                <a:srgbClr val="BF5D2B"/>
              </a:buClr>
              <a:defRPr>
                <a:solidFill>
                  <a:srgbClr val="343434"/>
                </a:solidFill>
              </a:defRPr>
            </a:lvl2pPr>
            <a:lvl3pPr marL="1080000">
              <a:spcBef>
                <a:spcPts val="600"/>
              </a:spcBef>
              <a:buClr>
                <a:srgbClr val="BF5D2B"/>
              </a:buClr>
              <a:defRPr sz="1800">
                <a:solidFill>
                  <a:srgbClr val="343434"/>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6C6687AD-ECD4-A426-0276-48AE412C82E4}"/>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ACA41905-EBE7-BA42-6E75-16E47325ED5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0357F1B3-5A37-7169-8875-17F46C3B38D4}"/>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2" name="Billede 1">
            <a:extLst>
              <a:ext uri="{FF2B5EF4-FFF2-40B4-BE49-F238E27FC236}">
                <a16:creationId xmlns:a16="http://schemas.microsoft.com/office/drawing/2014/main" id="{C7A1D2E9-1438-48B0-67DD-CCA6954A780E}"/>
              </a:ext>
            </a:extLst>
          </p:cNvPr>
          <p:cNvPicPr>
            <a:picLocks noChangeAspect="1"/>
          </p:cNvPicPr>
          <p:nvPr userDrawn="1"/>
        </p:nvPicPr>
        <p:blipFill>
          <a:blip r:embed="rId2"/>
          <a:stretch>
            <a:fillRect/>
          </a:stretch>
        </p:blipFill>
        <p:spPr>
          <a:xfrm flipH="1">
            <a:off x="11023600" y="0"/>
            <a:ext cx="1168400" cy="2400300"/>
          </a:xfrm>
          <a:prstGeom prst="rect">
            <a:avLst/>
          </a:prstGeom>
        </p:spPr>
      </p:pic>
    </p:spTree>
    <p:extLst>
      <p:ext uri="{BB962C8B-B14F-4D97-AF65-F5344CB8AC3E}">
        <p14:creationId xmlns:p14="http://schemas.microsoft.com/office/powerpoint/2010/main" val="1647565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Grå slide 5">
    <p:bg>
      <p:bgPr>
        <a:solidFill>
          <a:srgbClr val="DEDDD4"/>
        </a:solidFill>
        <a:effectLst/>
      </p:bgPr>
    </p:bg>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359999" y="1080000"/>
            <a:ext cx="6509793" cy="1107996"/>
          </a:xfrm>
          <a:prstGeom prst="rect">
            <a:avLst/>
          </a:prstGeom>
        </p:spPr>
        <p:txBody>
          <a:bodyPr vert="horz" wrap="square" lIns="0" tIns="0" rIns="0" bIns="0" rtlCol="0" anchor="t" anchorCtr="0">
            <a:spAutoFit/>
          </a:bodyPr>
          <a:lstStyle>
            <a:lvl1pPr algn="l">
              <a:defRPr/>
            </a:lvl1pPr>
          </a:lstStyle>
          <a:p>
            <a:r>
              <a:rPr lang="da-DK" noProof="0"/>
              <a:t>Klik for at redigere i masteren</a:t>
            </a:r>
          </a:p>
        </p:txBody>
      </p:sp>
      <p:sp>
        <p:nvSpPr>
          <p:cNvPr id="9" name="Pladsholder til tekst 3">
            <a:extLst>
              <a:ext uri="{FF2B5EF4-FFF2-40B4-BE49-F238E27FC236}">
                <a16:creationId xmlns:a16="http://schemas.microsoft.com/office/drawing/2014/main" id="{54EA145E-2D74-D94E-BB16-46323B3937C3}"/>
              </a:ext>
            </a:extLst>
          </p:cNvPr>
          <p:cNvSpPr>
            <a:spLocks noGrp="1"/>
          </p:cNvSpPr>
          <p:nvPr>
            <p:ph type="body" sz="quarter" idx="10"/>
          </p:nvPr>
        </p:nvSpPr>
        <p:spPr>
          <a:xfrm>
            <a:off x="360000" y="2880000"/>
            <a:ext cx="6509793" cy="3300083"/>
          </a:xfrm>
        </p:spPr>
        <p:txBody>
          <a:bodyPr/>
          <a:lstStyle>
            <a:lvl1pPr>
              <a:spcBef>
                <a:spcPts val="600"/>
              </a:spcBef>
              <a:buClr>
                <a:srgbClr val="BF5D2B"/>
              </a:buClr>
              <a:defRPr>
                <a:solidFill>
                  <a:srgbClr val="343434"/>
                </a:solidFill>
              </a:defRPr>
            </a:lvl1pPr>
            <a:lvl2pPr marL="720000">
              <a:spcBef>
                <a:spcPts val="600"/>
              </a:spcBef>
              <a:buClr>
                <a:srgbClr val="BF5D2B"/>
              </a:buClr>
              <a:defRPr>
                <a:solidFill>
                  <a:srgbClr val="343434"/>
                </a:solidFill>
              </a:defRPr>
            </a:lvl2pPr>
            <a:lvl3pPr marL="1080000">
              <a:spcBef>
                <a:spcPts val="600"/>
              </a:spcBef>
              <a:buClr>
                <a:srgbClr val="BF5D2B"/>
              </a:buClr>
              <a:defRPr sz="1800">
                <a:solidFill>
                  <a:srgbClr val="343434"/>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4" name="Pladsholder til dato 5">
            <a:extLst>
              <a:ext uri="{FF2B5EF4-FFF2-40B4-BE49-F238E27FC236}">
                <a16:creationId xmlns:a16="http://schemas.microsoft.com/office/drawing/2014/main" id="{586AB432-3C48-0C1A-A687-5910CD5B13D2}"/>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5" name="Pladsholder til sidefod 6">
            <a:extLst>
              <a:ext uri="{FF2B5EF4-FFF2-40B4-BE49-F238E27FC236}">
                <a16:creationId xmlns:a16="http://schemas.microsoft.com/office/drawing/2014/main" id="{D4B18E15-3F75-82F8-ED70-8A4CDE36F4F9}"/>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6" name="Pladsholder til slidenummer 7">
            <a:extLst>
              <a:ext uri="{FF2B5EF4-FFF2-40B4-BE49-F238E27FC236}">
                <a16:creationId xmlns:a16="http://schemas.microsoft.com/office/drawing/2014/main" id="{72147976-AF32-E91B-9CCB-2E8E4F608F42}"/>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3" name="Billede 2">
            <a:extLst>
              <a:ext uri="{FF2B5EF4-FFF2-40B4-BE49-F238E27FC236}">
                <a16:creationId xmlns:a16="http://schemas.microsoft.com/office/drawing/2014/main" id="{506B12FE-EB91-AF24-E6CC-2E6471F77F62}"/>
              </a:ext>
            </a:extLst>
          </p:cNvPr>
          <p:cNvPicPr>
            <a:picLocks noChangeAspect="1"/>
          </p:cNvPicPr>
          <p:nvPr userDrawn="1"/>
        </p:nvPicPr>
        <p:blipFill>
          <a:blip r:embed="rId2"/>
          <a:stretch>
            <a:fillRect/>
          </a:stretch>
        </p:blipFill>
        <p:spPr>
          <a:xfrm flipH="1">
            <a:off x="11023600" y="0"/>
            <a:ext cx="1168400" cy="2400300"/>
          </a:xfrm>
          <a:prstGeom prst="rect">
            <a:avLst/>
          </a:prstGeom>
        </p:spPr>
      </p:pic>
    </p:spTree>
    <p:extLst>
      <p:ext uri="{BB962C8B-B14F-4D97-AF65-F5344CB8AC3E}">
        <p14:creationId xmlns:p14="http://schemas.microsoft.com/office/powerpoint/2010/main" val="3092522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å slide tom">
    <p:bg>
      <p:bgPr>
        <a:solidFill>
          <a:srgbClr val="DEDDD4"/>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27561F9-26F5-8C48-AFC8-F6C94E9AD0E0}"/>
              </a:ext>
            </a:extLst>
          </p:cNvPr>
          <p:cNvSpPr/>
          <p:nvPr userDrawn="1"/>
        </p:nvSpPr>
        <p:spPr>
          <a:xfrm>
            <a:off x="-1" y="-1"/>
            <a:ext cx="12192001" cy="6858001"/>
          </a:xfrm>
          <a:prstGeom prst="rect">
            <a:avLst/>
          </a:prstGeom>
          <a:solidFill>
            <a:srgbClr val="DEDD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Pladsholder til dato 5">
            <a:extLst>
              <a:ext uri="{FF2B5EF4-FFF2-40B4-BE49-F238E27FC236}">
                <a16:creationId xmlns:a16="http://schemas.microsoft.com/office/drawing/2014/main" id="{5E80787D-F530-B9F1-EF7F-32BE8CCE0783}"/>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5" name="Pladsholder til sidefod 6">
            <a:extLst>
              <a:ext uri="{FF2B5EF4-FFF2-40B4-BE49-F238E27FC236}">
                <a16:creationId xmlns:a16="http://schemas.microsoft.com/office/drawing/2014/main" id="{1B17B591-938A-BABF-F6C6-73105656C294}"/>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6" name="Pladsholder til slidenummer 7">
            <a:extLst>
              <a:ext uri="{FF2B5EF4-FFF2-40B4-BE49-F238E27FC236}">
                <a16:creationId xmlns:a16="http://schemas.microsoft.com/office/drawing/2014/main" id="{92D91F71-7E52-BD6F-FA4C-A8755A967BE2}"/>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374004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lå slide 1">
    <p:bg>
      <p:bgPr>
        <a:solidFill>
          <a:srgbClr val="15475E"/>
        </a:solidFill>
        <a:effectLst/>
      </p:bgPr>
    </p:bg>
    <p:spTree>
      <p:nvGrpSpPr>
        <p:cNvPr id="1" name=""/>
        <p:cNvGrpSpPr/>
        <p:nvPr/>
      </p:nvGrpSpPr>
      <p:grpSpPr>
        <a:xfrm>
          <a:off x="0" y="0"/>
          <a:ext cx="0" cy="0"/>
          <a:chOff x="0" y="0"/>
          <a:chExt cx="0" cy="0"/>
        </a:xfrm>
      </p:grpSpPr>
      <p:sp>
        <p:nvSpPr>
          <p:cNvPr id="14" name="Pladsholder til tekst 3">
            <a:extLst>
              <a:ext uri="{FF2B5EF4-FFF2-40B4-BE49-F238E27FC236}">
                <a16:creationId xmlns:a16="http://schemas.microsoft.com/office/drawing/2014/main" id="{9060FF83-20F0-7D45-8A3D-83FA36BD1527}"/>
              </a:ext>
            </a:extLst>
          </p:cNvPr>
          <p:cNvSpPr>
            <a:spLocks noGrp="1"/>
          </p:cNvSpPr>
          <p:nvPr>
            <p:ph type="body" sz="quarter" idx="10"/>
          </p:nvPr>
        </p:nvSpPr>
        <p:spPr>
          <a:xfrm>
            <a:off x="1439862" y="1800000"/>
            <a:ext cx="10080000" cy="4320000"/>
          </a:xfrm>
        </p:spPr>
        <p:txBody>
          <a:bodyPr/>
          <a:lstStyle>
            <a:lvl1pPr>
              <a:spcBef>
                <a:spcPts val="600"/>
              </a:spcBef>
              <a:buClr>
                <a:srgbClr val="BF5D2B"/>
              </a:buClr>
              <a:defRPr>
                <a:solidFill>
                  <a:schemeClr val="bg1"/>
                </a:solidFill>
              </a:defRPr>
            </a:lvl1pPr>
            <a:lvl2pPr marL="720000" indent="-350838">
              <a:spcBef>
                <a:spcPts val="600"/>
              </a:spcBef>
              <a:buClr>
                <a:srgbClr val="BF5D2B"/>
              </a:buClr>
              <a:tabLst/>
              <a:defRPr>
                <a:solidFill>
                  <a:schemeClr val="bg1"/>
                </a:solidFill>
              </a:defRPr>
            </a:lvl2pPr>
            <a:lvl3pPr marL="1080000">
              <a:spcBef>
                <a:spcPts val="600"/>
              </a:spcBef>
              <a:buClr>
                <a:srgbClr val="BF5D2B"/>
              </a:buClr>
              <a:defRPr sz="1800">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15" name="Title Placeholder 4">
            <a:extLst>
              <a:ext uri="{FF2B5EF4-FFF2-40B4-BE49-F238E27FC236}">
                <a16:creationId xmlns:a16="http://schemas.microsoft.com/office/drawing/2014/main" id="{67DC10C7-9423-BC49-A0A0-0E335D117DD5}"/>
              </a:ext>
            </a:extLst>
          </p:cNvPr>
          <p:cNvSpPr>
            <a:spLocks noGrp="1"/>
          </p:cNvSpPr>
          <p:nvPr>
            <p:ph type="title" hasCustomPrompt="1"/>
          </p:nvPr>
        </p:nvSpPr>
        <p:spPr>
          <a:xfrm>
            <a:off x="1440000" y="720000"/>
            <a:ext cx="10080000" cy="553998"/>
          </a:xfrm>
          <a:prstGeom prst="rect">
            <a:avLst/>
          </a:prstGeom>
        </p:spPr>
        <p:txBody>
          <a:bodyPr vert="horz" lIns="0" tIns="0" rIns="0" bIns="0" rtlCol="0" anchor="t" anchorCtr="0">
            <a:spAutoFit/>
          </a:bodyPr>
          <a:lstStyle>
            <a:lvl1pPr>
              <a:defRPr>
                <a:solidFill>
                  <a:schemeClr val="bg1"/>
                </a:solidFill>
              </a:defRPr>
            </a:lvl1pPr>
          </a:lstStyle>
          <a:p>
            <a:r>
              <a:rPr lang="da-DK" noProof="0"/>
              <a:t>Klik for at redigere i masteren</a:t>
            </a:r>
          </a:p>
        </p:txBody>
      </p:sp>
      <p:sp>
        <p:nvSpPr>
          <p:cNvPr id="2" name="Pladsholder til dato 5">
            <a:extLst>
              <a:ext uri="{FF2B5EF4-FFF2-40B4-BE49-F238E27FC236}">
                <a16:creationId xmlns:a16="http://schemas.microsoft.com/office/drawing/2014/main" id="{24380174-2E94-0AFA-3C29-8C4E0E804A98}"/>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39DB4792-379B-5B00-96F5-618A39DB19D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0B69EFF3-11A3-2225-76C1-35DC12DBDE86}"/>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8" name="Billede 7">
            <a:extLst>
              <a:ext uri="{FF2B5EF4-FFF2-40B4-BE49-F238E27FC236}">
                <a16:creationId xmlns:a16="http://schemas.microsoft.com/office/drawing/2014/main" id="{FF46E0EE-8DFD-8458-A9F0-82F30AC12597}"/>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0" y="0"/>
            <a:ext cx="1168400" cy="2400300"/>
          </a:xfrm>
          <a:prstGeom prst="rect">
            <a:avLst/>
          </a:prstGeom>
        </p:spPr>
      </p:pic>
    </p:spTree>
    <p:extLst>
      <p:ext uri="{BB962C8B-B14F-4D97-AF65-F5344CB8AC3E}">
        <p14:creationId xmlns:p14="http://schemas.microsoft.com/office/powerpoint/2010/main" val="90234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å slide 2">
    <p:bg>
      <p:bgPr>
        <a:solidFill>
          <a:srgbClr val="15475E"/>
        </a:solidFill>
        <a:effectLst/>
      </p:bgPr>
    </p:bg>
    <p:spTree>
      <p:nvGrpSpPr>
        <p:cNvPr id="1" name=""/>
        <p:cNvGrpSpPr/>
        <p:nvPr/>
      </p:nvGrpSpPr>
      <p:grpSpPr>
        <a:xfrm>
          <a:off x="0" y="0"/>
          <a:ext cx="0" cy="0"/>
          <a:chOff x="0" y="0"/>
          <a:chExt cx="0" cy="0"/>
        </a:xfrm>
      </p:grpSpPr>
      <p:sp>
        <p:nvSpPr>
          <p:cNvPr id="20" name="Title Placeholder 4">
            <a:extLst>
              <a:ext uri="{FF2B5EF4-FFF2-40B4-BE49-F238E27FC236}">
                <a16:creationId xmlns:a16="http://schemas.microsoft.com/office/drawing/2014/main" id="{4DE71E6C-2AE4-7747-B154-B70129639995}"/>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lvl1pPr>
              <a:defRPr>
                <a:solidFill>
                  <a:schemeClr val="bg1"/>
                </a:solidFill>
              </a:defRPr>
            </a:lvl1pPr>
          </a:lstStyle>
          <a:p>
            <a:r>
              <a:rPr lang="da-DK" noProof="0"/>
              <a:t>Klik for at redigere i masteren</a:t>
            </a:r>
          </a:p>
        </p:txBody>
      </p:sp>
      <p:sp>
        <p:nvSpPr>
          <p:cNvPr id="10" name="Text Placeholder 2">
            <a:extLst>
              <a:ext uri="{FF2B5EF4-FFF2-40B4-BE49-F238E27FC236}">
                <a16:creationId xmlns:a16="http://schemas.microsoft.com/office/drawing/2014/main" id="{7CF55951-A82D-DB42-AE85-185C4084F0F3}"/>
              </a:ext>
            </a:extLst>
          </p:cNvPr>
          <p:cNvSpPr>
            <a:spLocks noGrp="1"/>
          </p:cNvSpPr>
          <p:nvPr>
            <p:ph idx="1"/>
          </p:nvPr>
        </p:nvSpPr>
        <p:spPr>
          <a:xfrm>
            <a:off x="1440001" y="1800000"/>
            <a:ext cx="4680000" cy="4320000"/>
          </a:xfrm>
          <a:prstGeom prst="rect">
            <a:avLst/>
          </a:prstGeom>
        </p:spPr>
        <p:txBody>
          <a:bodyPr vert="horz" lIns="0" tIns="0" rIns="0" bIns="0" rtlCol="0">
            <a:noAutofit/>
          </a:bodyPr>
          <a:lstStyle>
            <a:lvl1pPr>
              <a:buClr>
                <a:srgbClr val="BF5D2B"/>
              </a:buClr>
              <a:defRPr>
                <a:solidFill>
                  <a:schemeClr val="bg1"/>
                </a:solidFill>
              </a:defRPr>
            </a:lvl1pPr>
            <a:lvl2pPr marL="720000">
              <a:buClr>
                <a:srgbClr val="BF5D2B"/>
              </a:buClr>
              <a:defRPr>
                <a:solidFill>
                  <a:schemeClr val="bg1"/>
                </a:solidFill>
              </a:defRPr>
            </a:lvl2pPr>
            <a:lvl3pPr marL="1080000">
              <a:buClr>
                <a:srgbClr val="BF5D2B"/>
              </a:buClr>
              <a:defRPr sz="1800">
                <a:solidFill>
                  <a:schemeClr val="bg1"/>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12" name="Text Placeholder 2">
            <a:extLst>
              <a:ext uri="{FF2B5EF4-FFF2-40B4-BE49-F238E27FC236}">
                <a16:creationId xmlns:a16="http://schemas.microsoft.com/office/drawing/2014/main" id="{50BC6D7F-E9EB-6944-90C3-9A0605AA3907}"/>
              </a:ext>
            </a:extLst>
          </p:cNvPr>
          <p:cNvSpPr>
            <a:spLocks noGrp="1"/>
          </p:cNvSpPr>
          <p:nvPr>
            <p:ph idx="10"/>
          </p:nvPr>
        </p:nvSpPr>
        <p:spPr>
          <a:xfrm>
            <a:off x="6616357" y="1800000"/>
            <a:ext cx="4680000" cy="4320000"/>
          </a:xfrm>
          <a:prstGeom prst="rect">
            <a:avLst/>
          </a:prstGeom>
        </p:spPr>
        <p:txBody>
          <a:bodyPr vert="horz" lIns="0" tIns="0" rIns="0" bIns="0" rtlCol="0">
            <a:noAutofit/>
          </a:bodyPr>
          <a:lstStyle>
            <a:lvl1pPr>
              <a:buClr>
                <a:srgbClr val="BF5D2B"/>
              </a:buClr>
              <a:defRPr>
                <a:solidFill>
                  <a:schemeClr val="bg1"/>
                </a:solidFill>
              </a:defRPr>
            </a:lvl1pPr>
            <a:lvl2pPr marL="720000">
              <a:buClr>
                <a:srgbClr val="BF5D2B"/>
              </a:buClr>
              <a:defRPr>
                <a:solidFill>
                  <a:schemeClr val="bg1"/>
                </a:solidFill>
              </a:defRPr>
            </a:lvl2pPr>
            <a:lvl3pPr marL="1080000">
              <a:buClr>
                <a:srgbClr val="BF5D2B"/>
              </a:buClr>
              <a:defRPr sz="1800">
                <a:solidFill>
                  <a:schemeClr val="bg1"/>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24697BA6-F114-3EDB-1545-A267A0A2DA4F}"/>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08DA1D62-C1EB-4AD4-A28E-01ABAC0A8372}"/>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1896AEB2-41B7-8D5B-5910-6F475136444B}"/>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5" name="Billede 4">
            <a:extLst>
              <a:ext uri="{FF2B5EF4-FFF2-40B4-BE49-F238E27FC236}">
                <a16:creationId xmlns:a16="http://schemas.microsoft.com/office/drawing/2014/main" id="{09CBC083-8728-3760-BA0E-8A69B942A4B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0" y="0"/>
            <a:ext cx="1168400" cy="2400300"/>
          </a:xfrm>
          <a:prstGeom prst="rect">
            <a:avLst/>
          </a:prstGeom>
        </p:spPr>
      </p:pic>
    </p:spTree>
    <p:extLst>
      <p:ext uri="{BB962C8B-B14F-4D97-AF65-F5344CB8AC3E}">
        <p14:creationId xmlns:p14="http://schemas.microsoft.com/office/powerpoint/2010/main" val="2780793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å slide 3">
    <p:bg>
      <p:bgPr>
        <a:solidFill>
          <a:srgbClr val="15475E"/>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DB55D98-569A-5FC4-F6F1-23CA727F6E8E}"/>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0" y="0"/>
            <a:ext cx="1168400" cy="2400300"/>
          </a:xfrm>
          <a:prstGeom prst="rect">
            <a:avLst/>
          </a:prstGeom>
        </p:spPr>
      </p:pic>
      <p:sp>
        <p:nvSpPr>
          <p:cNvPr id="16" name="Titel 1">
            <a:extLst>
              <a:ext uri="{FF2B5EF4-FFF2-40B4-BE49-F238E27FC236}">
                <a16:creationId xmlns:a16="http://schemas.microsoft.com/office/drawing/2014/main" id="{B98BDB0E-9333-7142-B692-26B4844F54F8}"/>
              </a:ext>
            </a:extLst>
          </p:cNvPr>
          <p:cNvSpPr>
            <a:spLocks noGrp="1"/>
          </p:cNvSpPr>
          <p:nvPr>
            <p:ph type="title" hasCustomPrompt="1"/>
          </p:nvPr>
        </p:nvSpPr>
        <p:spPr>
          <a:xfrm>
            <a:off x="360000" y="1080000"/>
            <a:ext cx="3498679" cy="1661993"/>
          </a:xfrm>
          <a:prstGeom prst="rect">
            <a:avLst/>
          </a:prstGeom>
        </p:spPr>
        <p:txBody>
          <a:bodyPr/>
          <a:lstStyle>
            <a:lvl1pPr>
              <a:defRPr sz="3600">
                <a:solidFill>
                  <a:schemeClr val="bg1"/>
                </a:solidFill>
              </a:defRPr>
            </a:lvl1pPr>
          </a:lstStyle>
          <a:p>
            <a:r>
              <a:rPr lang="da-DK" noProof="0"/>
              <a:t>Klik for at redigere i masteren</a:t>
            </a:r>
          </a:p>
        </p:txBody>
      </p:sp>
      <p:sp>
        <p:nvSpPr>
          <p:cNvPr id="17" name="Pladsholder til tekst 3">
            <a:extLst>
              <a:ext uri="{FF2B5EF4-FFF2-40B4-BE49-F238E27FC236}">
                <a16:creationId xmlns:a16="http://schemas.microsoft.com/office/drawing/2014/main" id="{81225070-1B0F-1C45-8DBE-7EF8C7906A49}"/>
              </a:ext>
            </a:extLst>
          </p:cNvPr>
          <p:cNvSpPr>
            <a:spLocks noGrp="1"/>
          </p:cNvSpPr>
          <p:nvPr>
            <p:ph type="body" sz="quarter" idx="10"/>
          </p:nvPr>
        </p:nvSpPr>
        <p:spPr>
          <a:xfrm>
            <a:off x="4140000" y="1080000"/>
            <a:ext cx="7170484" cy="5025378"/>
          </a:xfrm>
        </p:spPr>
        <p:txBody>
          <a:bodyPr/>
          <a:lstStyle>
            <a:lvl1pPr>
              <a:spcBef>
                <a:spcPts val="600"/>
              </a:spcBef>
              <a:buClr>
                <a:srgbClr val="BF5D2B"/>
              </a:buClr>
              <a:defRPr>
                <a:solidFill>
                  <a:schemeClr val="bg1"/>
                </a:solidFill>
              </a:defRPr>
            </a:lvl1pPr>
            <a:lvl2pPr marL="720000">
              <a:spcBef>
                <a:spcPts val="600"/>
              </a:spcBef>
              <a:buClr>
                <a:srgbClr val="BF5D2B"/>
              </a:buClr>
              <a:defRPr>
                <a:solidFill>
                  <a:schemeClr val="bg1"/>
                </a:solidFill>
              </a:defRPr>
            </a:lvl2pPr>
            <a:lvl3pPr marL="1080000">
              <a:spcBef>
                <a:spcPts val="600"/>
              </a:spcBef>
              <a:buClr>
                <a:srgbClr val="BF5D2B"/>
              </a:buClr>
              <a:defRPr sz="1800">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3E7F22A7-CBE4-5801-E362-900EB6EFEEA2}"/>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86F115D2-CA08-009A-E9C6-BFDD381E032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333C8FB1-9080-0BCF-A161-3EAF4699C62A}"/>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2758034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vid slide 5">
    <p:spTree>
      <p:nvGrpSpPr>
        <p:cNvPr id="1" name=""/>
        <p:cNvGrpSpPr/>
        <p:nvPr/>
      </p:nvGrpSpPr>
      <p:grpSpPr>
        <a:xfrm>
          <a:off x="0" y="0"/>
          <a:ext cx="0" cy="0"/>
          <a:chOff x="0" y="0"/>
          <a:chExt cx="0" cy="0"/>
        </a:xfrm>
      </p:grpSpPr>
      <p:sp>
        <p:nvSpPr>
          <p:cNvPr id="8" name="Rektangel 1">
            <a:extLst>
              <a:ext uri="{FF2B5EF4-FFF2-40B4-BE49-F238E27FC236}">
                <a16:creationId xmlns:a16="http://schemas.microsoft.com/office/drawing/2014/main" id="{B11A37AD-6325-6041-AFE2-2F72ADD91DEC}"/>
              </a:ext>
            </a:extLst>
          </p:cNvPr>
          <p:cNvSpPr/>
          <p:nvPr userDrawn="1"/>
        </p:nvSpPr>
        <p:spPr>
          <a:xfrm>
            <a:off x="0" y="0"/>
            <a:ext cx="12192000"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359999" y="1080000"/>
            <a:ext cx="6509793" cy="553998"/>
          </a:xfrm>
          <a:prstGeom prst="rect">
            <a:avLst/>
          </a:prstGeom>
        </p:spPr>
        <p:txBody>
          <a:bodyPr vert="horz" wrap="square" lIns="0" tIns="0" rIns="0" bIns="0" rtlCol="0" anchor="t" anchorCtr="0">
            <a:spAutoFit/>
          </a:bodyPr>
          <a:lstStyle>
            <a:lvl1pPr algn="l">
              <a:defRPr/>
            </a:lvl1pPr>
          </a:lstStyle>
          <a:p>
            <a:r>
              <a:rPr lang="en-GB" noProof="0"/>
              <a:t>Edit header</a:t>
            </a:r>
          </a:p>
        </p:txBody>
      </p:sp>
      <p:pic>
        <p:nvPicPr>
          <p:cNvPr id="7" name="Picture 6">
            <a:extLst>
              <a:ext uri="{FF2B5EF4-FFF2-40B4-BE49-F238E27FC236}">
                <a16:creationId xmlns:a16="http://schemas.microsoft.com/office/drawing/2014/main" id="{B199D3EC-4415-7B42-9763-58072960FABE}"/>
              </a:ext>
            </a:extLst>
          </p:cNvPr>
          <p:cNvPicPr>
            <a:picLocks noChangeAspect="1"/>
          </p:cNvPicPr>
          <p:nvPr userDrawn="1"/>
        </p:nvPicPr>
        <p:blipFill rotWithShape="1">
          <a:blip r:embed="rId2" cstate="screen">
            <a:alphaModFix amt="70000"/>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9" name="Pladsholder til tekst 3">
            <a:extLst>
              <a:ext uri="{FF2B5EF4-FFF2-40B4-BE49-F238E27FC236}">
                <a16:creationId xmlns:a16="http://schemas.microsoft.com/office/drawing/2014/main" id="{54EA145E-2D74-D94E-BB16-46323B3937C3}"/>
              </a:ext>
            </a:extLst>
          </p:cNvPr>
          <p:cNvSpPr>
            <a:spLocks noGrp="1"/>
          </p:cNvSpPr>
          <p:nvPr>
            <p:ph type="body" sz="quarter" idx="10" hasCustomPrompt="1"/>
          </p:nvPr>
        </p:nvSpPr>
        <p:spPr>
          <a:xfrm>
            <a:off x="360000" y="2880000"/>
            <a:ext cx="6509793" cy="3300083"/>
          </a:xfrm>
        </p:spPr>
        <p:txBody>
          <a:bodyPr/>
          <a:lstStyle>
            <a:lvl5pPr marL="342900" indent="-342900">
              <a:buFont typeface="Arial" panose="020B0604020202020204" pitchFamily="34" charset="0"/>
              <a:buChar char="•"/>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2" name="Pladsholder til sidefod 6">
            <a:extLst>
              <a:ext uri="{FF2B5EF4-FFF2-40B4-BE49-F238E27FC236}">
                <a16:creationId xmlns:a16="http://schemas.microsoft.com/office/drawing/2014/main" id="{8EE8FA2C-7722-C942-8D06-5A00A8F2DD3A}"/>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4" name="Pladsholder til dato 5">
            <a:extLst>
              <a:ext uri="{FF2B5EF4-FFF2-40B4-BE49-F238E27FC236}">
                <a16:creationId xmlns:a16="http://schemas.microsoft.com/office/drawing/2014/main" id="{60460FAB-1503-A845-A362-F74811A2AC52}"/>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D5CCC40E-89D7-6347-9E2B-E843343A548F}" type="datetime1">
              <a:rPr lang="da-DK" noProof="0" smtClean="0"/>
              <a:t>27.10.2022</a:t>
            </a:fld>
            <a:endParaRPr lang="en-GB" noProof="0"/>
          </a:p>
        </p:txBody>
      </p:sp>
      <p:sp>
        <p:nvSpPr>
          <p:cNvPr id="15" name="Pladsholder til slidenummer 7">
            <a:extLst>
              <a:ext uri="{FF2B5EF4-FFF2-40B4-BE49-F238E27FC236}">
                <a16:creationId xmlns:a16="http://schemas.microsoft.com/office/drawing/2014/main" id="{86783FDC-12A1-FF47-ACE9-4A281111A185}"/>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89083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å slide 4">
    <p:bg>
      <p:bgPr>
        <a:solidFill>
          <a:srgbClr val="15475E"/>
        </a:solidFill>
        <a:effectLst/>
      </p:bgPr>
    </p:bg>
    <p:spTree>
      <p:nvGrpSpPr>
        <p:cNvPr id="1" name=""/>
        <p:cNvGrpSpPr/>
        <p:nvPr/>
      </p:nvGrpSpPr>
      <p:grpSpPr>
        <a:xfrm>
          <a:off x="0" y="0"/>
          <a:ext cx="0" cy="0"/>
          <a:chOff x="0" y="0"/>
          <a:chExt cx="0" cy="0"/>
        </a:xfrm>
      </p:grpSpPr>
      <p:sp>
        <p:nvSpPr>
          <p:cNvPr id="9" name="Title Placeholder 4">
            <a:extLst>
              <a:ext uri="{FF2B5EF4-FFF2-40B4-BE49-F238E27FC236}">
                <a16:creationId xmlns:a16="http://schemas.microsoft.com/office/drawing/2014/main" id="{C1D89AF8-DA0C-F84F-B1A1-E52EE5AD0C2E}"/>
              </a:ext>
            </a:extLst>
          </p:cNvPr>
          <p:cNvSpPr>
            <a:spLocks noGrp="1"/>
          </p:cNvSpPr>
          <p:nvPr>
            <p:ph type="title" hasCustomPrompt="1"/>
          </p:nvPr>
        </p:nvSpPr>
        <p:spPr>
          <a:xfrm>
            <a:off x="1440000" y="1800000"/>
            <a:ext cx="3300965" cy="1661993"/>
          </a:xfrm>
          <a:prstGeom prst="rect">
            <a:avLst/>
          </a:prstGeom>
          <a:ln>
            <a:noFill/>
          </a:ln>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sp>
        <p:nvSpPr>
          <p:cNvPr id="11" name="Pladsholder til tekst 3">
            <a:extLst>
              <a:ext uri="{FF2B5EF4-FFF2-40B4-BE49-F238E27FC236}">
                <a16:creationId xmlns:a16="http://schemas.microsoft.com/office/drawing/2014/main" id="{2ED22291-F40D-5A41-9BB7-0D4DE886FBB2}"/>
              </a:ext>
            </a:extLst>
          </p:cNvPr>
          <p:cNvSpPr>
            <a:spLocks noGrp="1"/>
          </p:cNvSpPr>
          <p:nvPr>
            <p:ph type="body" sz="quarter" idx="10"/>
          </p:nvPr>
        </p:nvSpPr>
        <p:spPr>
          <a:xfrm>
            <a:off x="5040000" y="1800000"/>
            <a:ext cx="5963280" cy="3143179"/>
          </a:xfrm>
        </p:spPr>
        <p:txBody>
          <a:bodyPr/>
          <a:lstStyle>
            <a:lvl1pPr>
              <a:spcBef>
                <a:spcPts val="600"/>
              </a:spcBef>
              <a:buClr>
                <a:srgbClr val="BF5D2B"/>
              </a:buClr>
              <a:defRPr sz="2400">
                <a:solidFill>
                  <a:schemeClr val="bg1"/>
                </a:solidFill>
              </a:defRPr>
            </a:lvl1pPr>
            <a:lvl2pPr marL="720000">
              <a:spcBef>
                <a:spcPts val="600"/>
              </a:spcBef>
              <a:buClr>
                <a:srgbClr val="BF5D2B"/>
              </a:buClr>
              <a:defRPr>
                <a:solidFill>
                  <a:schemeClr val="bg1"/>
                </a:solidFill>
              </a:defRPr>
            </a:lvl2pPr>
            <a:lvl3pPr marL="1080000">
              <a:spcBef>
                <a:spcPts val="600"/>
              </a:spcBef>
              <a:buClr>
                <a:srgbClr val="BF5D2B"/>
              </a:buClr>
              <a:defRPr sz="1800">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2D4C9EB4-CD01-CF8D-17A1-74046AE8A859}"/>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43063B71-3E6A-021F-3F86-722A6C3C6B5B}"/>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1AB699B5-7797-6433-403E-65E9514EB66B}"/>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5" name="Billede 4">
            <a:extLst>
              <a:ext uri="{FF2B5EF4-FFF2-40B4-BE49-F238E27FC236}">
                <a16:creationId xmlns:a16="http://schemas.microsoft.com/office/drawing/2014/main" id="{6644E630-DA3E-6C9F-4025-769A7876295A}"/>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0" y="0"/>
            <a:ext cx="1168400" cy="2400300"/>
          </a:xfrm>
          <a:prstGeom prst="rect">
            <a:avLst/>
          </a:prstGeom>
        </p:spPr>
      </p:pic>
    </p:spTree>
    <p:extLst>
      <p:ext uri="{BB962C8B-B14F-4D97-AF65-F5344CB8AC3E}">
        <p14:creationId xmlns:p14="http://schemas.microsoft.com/office/powerpoint/2010/main" val="4089624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å slide 5">
    <p:bg>
      <p:bgPr>
        <a:solidFill>
          <a:srgbClr val="15475E"/>
        </a:solidFill>
        <a:effectLst/>
      </p:bgPr>
    </p:bg>
    <p:spTree>
      <p:nvGrpSpPr>
        <p:cNvPr id="1" name=""/>
        <p:cNvGrpSpPr/>
        <p:nvPr/>
      </p:nvGrpSpPr>
      <p:grpSpPr>
        <a:xfrm>
          <a:off x="0" y="0"/>
          <a:ext cx="0" cy="0"/>
          <a:chOff x="0" y="0"/>
          <a:chExt cx="0" cy="0"/>
        </a:xfrm>
      </p:grpSpPr>
      <p:sp>
        <p:nvSpPr>
          <p:cNvPr id="10" name="Title Placeholder 4">
            <a:extLst>
              <a:ext uri="{FF2B5EF4-FFF2-40B4-BE49-F238E27FC236}">
                <a16:creationId xmlns:a16="http://schemas.microsoft.com/office/drawing/2014/main" id="{13B94EBA-33E1-6B43-BA35-250A4E6AF4B8}"/>
              </a:ext>
            </a:extLst>
          </p:cNvPr>
          <p:cNvSpPr>
            <a:spLocks noGrp="1"/>
          </p:cNvSpPr>
          <p:nvPr>
            <p:ph type="title" hasCustomPrompt="1"/>
          </p:nvPr>
        </p:nvSpPr>
        <p:spPr>
          <a:xfrm>
            <a:off x="359999" y="1080000"/>
            <a:ext cx="6509793" cy="1107996"/>
          </a:xfrm>
          <a:prstGeom prst="rect">
            <a:avLst/>
          </a:prstGeom>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sp>
        <p:nvSpPr>
          <p:cNvPr id="13" name="Pladsholder til tekst 3">
            <a:extLst>
              <a:ext uri="{FF2B5EF4-FFF2-40B4-BE49-F238E27FC236}">
                <a16:creationId xmlns:a16="http://schemas.microsoft.com/office/drawing/2014/main" id="{34772A64-F11B-474D-A615-CEB3173EE582}"/>
              </a:ext>
            </a:extLst>
          </p:cNvPr>
          <p:cNvSpPr>
            <a:spLocks noGrp="1"/>
          </p:cNvSpPr>
          <p:nvPr>
            <p:ph type="body" sz="quarter" idx="10"/>
          </p:nvPr>
        </p:nvSpPr>
        <p:spPr>
          <a:xfrm>
            <a:off x="360000" y="2880000"/>
            <a:ext cx="6509793" cy="3300083"/>
          </a:xfrm>
        </p:spPr>
        <p:txBody>
          <a:bodyPr/>
          <a:lstStyle>
            <a:lvl1pPr>
              <a:spcBef>
                <a:spcPts val="600"/>
              </a:spcBef>
              <a:buClr>
                <a:srgbClr val="BF5D2B"/>
              </a:buClr>
              <a:defRPr>
                <a:solidFill>
                  <a:schemeClr val="bg1"/>
                </a:solidFill>
              </a:defRPr>
            </a:lvl1pPr>
            <a:lvl2pPr marL="720000">
              <a:spcBef>
                <a:spcPts val="600"/>
              </a:spcBef>
              <a:buClr>
                <a:srgbClr val="BF5D2B"/>
              </a:buClr>
              <a:defRPr>
                <a:solidFill>
                  <a:schemeClr val="bg1"/>
                </a:solidFill>
              </a:defRPr>
            </a:lvl2pPr>
            <a:lvl3pPr marL="1080000" indent="-360000">
              <a:spcBef>
                <a:spcPts val="600"/>
              </a:spcBef>
              <a:buClr>
                <a:srgbClr val="BF5D2B"/>
              </a:buClr>
              <a:tabLst/>
              <a:defRPr sz="1800">
                <a:solidFill>
                  <a:schemeClr val="bg1"/>
                </a:solidFill>
              </a:defRPr>
            </a:lvl3pPr>
            <a:lvl4pPr marL="720000" indent="-360000">
              <a:tabLst/>
              <a:defRPr sz="1800">
                <a:solidFill>
                  <a:schemeClr val="bg1"/>
                </a:solidFill>
              </a:defRPr>
            </a:lvl4pPr>
            <a:lvl5pPr marL="720000" indent="-360000">
              <a:buFont typeface="Arial" panose="020B0604020202020204" pitchFamily="34" charset="0"/>
              <a:buChar char="•"/>
              <a:tabLst/>
              <a:defRPr sz="1800">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656A023D-D581-FCBF-827B-D4F6488DBDB4}"/>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058E2880-0A94-49D0-A2BD-1A20CBE388EF}"/>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72A74AF3-18AA-BA5A-E950-CE19C1D54F1B}"/>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5" name="Billede 4">
            <a:extLst>
              <a:ext uri="{FF2B5EF4-FFF2-40B4-BE49-F238E27FC236}">
                <a16:creationId xmlns:a16="http://schemas.microsoft.com/office/drawing/2014/main" id="{A23497B4-EDB8-092B-09C5-D2CE78B95AC6}"/>
              </a:ext>
            </a:extLst>
          </p:cNvPr>
          <p:cNvPicPr>
            <a:picLocks noChangeAspect="1"/>
          </p:cNvPicPr>
          <p:nvPr userDrawn="1"/>
        </p:nvPicPr>
        <p:blipFill>
          <a:blip r:embed="rId2">
            <a:duotone>
              <a:schemeClr val="accent2">
                <a:shade val="45000"/>
                <a:satMod val="135000"/>
              </a:schemeClr>
              <a:prstClr val="white"/>
            </a:duotone>
          </a:blip>
          <a:stretch>
            <a:fillRect/>
          </a:stretch>
        </p:blipFill>
        <p:spPr>
          <a:xfrm flipH="1">
            <a:off x="11023600" y="0"/>
            <a:ext cx="1168400" cy="2400300"/>
          </a:xfrm>
          <a:prstGeom prst="rect">
            <a:avLst/>
          </a:prstGeom>
        </p:spPr>
      </p:pic>
    </p:spTree>
    <p:extLst>
      <p:ext uri="{BB962C8B-B14F-4D97-AF65-F5344CB8AC3E}">
        <p14:creationId xmlns:p14="http://schemas.microsoft.com/office/powerpoint/2010/main" val="2916359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å slide 6">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3845F0-3DF9-4646-ABC5-AF439DC6FB63}"/>
              </a:ext>
            </a:extLst>
          </p:cNvPr>
          <p:cNvSpPr/>
          <p:nvPr userDrawn="1"/>
        </p:nvSpPr>
        <p:spPr>
          <a:xfrm>
            <a:off x="0" y="0"/>
            <a:ext cx="3348000" cy="6858000"/>
          </a:xfrm>
          <a:prstGeom prst="rect">
            <a:avLst/>
          </a:prstGeom>
          <a:solidFill>
            <a:srgbClr val="154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Pladsholder til tekst 3">
            <a:extLst>
              <a:ext uri="{FF2B5EF4-FFF2-40B4-BE49-F238E27FC236}">
                <a16:creationId xmlns:a16="http://schemas.microsoft.com/office/drawing/2014/main" id="{D7BD72E6-1F77-0F4F-99C7-CDE9FC989459}"/>
              </a:ext>
            </a:extLst>
          </p:cNvPr>
          <p:cNvSpPr>
            <a:spLocks noGrp="1"/>
          </p:cNvSpPr>
          <p:nvPr>
            <p:ph type="body" sz="quarter" idx="10"/>
          </p:nvPr>
        </p:nvSpPr>
        <p:spPr>
          <a:xfrm>
            <a:off x="4140000" y="1080000"/>
            <a:ext cx="7170484" cy="5025378"/>
          </a:xfrm>
        </p:spPr>
        <p:txBody>
          <a:bodyPr/>
          <a:lstStyle>
            <a:lvl1pPr>
              <a:spcBef>
                <a:spcPts val="600"/>
              </a:spcBef>
              <a:buClr>
                <a:srgbClr val="BF5D2B"/>
              </a:buClr>
              <a:defRPr>
                <a:solidFill>
                  <a:schemeClr val="tx1">
                    <a:lumMod val="75000"/>
                  </a:schemeClr>
                </a:solidFill>
              </a:defRPr>
            </a:lvl1pPr>
            <a:lvl2pPr marL="720000">
              <a:spcBef>
                <a:spcPts val="600"/>
              </a:spcBef>
              <a:buClr>
                <a:srgbClr val="BF5D2B"/>
              </a:buClr>
              <a:defRPr>
                <a:solidFill>
                  <a:schemeClr val="tx1">
                    <a:lumMod val="75000"/>
                  </a:schemeClr>
                </a:solidFill>
              </a:defRPr>
            </a:lvl2pPr>
            <a:lvl3pPr marL="1080000">
              <a:spcBef>
                <a:spcPts val="600"/>
              </a:spcBef>
              <a:buClr>
                <a:srgbClr val="BF5D2B"/>
              </a:buClr>
              <a:defRPr sz="1800">
                <a:solidFill>
                  <a:schemeClr val="tx1">
                    <a:lumMod val="75000"/>
                  </a:schemeClr>
                </a:solidFill>
              </a:defRPr>
            </a:lvl3pPr>
            <a:lvl4pPr>
              <a:defRPr>
                <a:solidFill>
                  <a:schemeClr val="bg1"/>
                </a:solidFill>
              </a:defRPr>
            </a:lvl4pPr>
            <a:lvl5pP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22ACF4E2-C4FD-CB95-E264-D1678DFC5B5E}"/>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F8CA7BC6-C375-33DA-0F70-1449CF462E45}"/>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pic>
        <p:nvPicPr>
          <p:cNvPr id="7" name="Billede 6">
            <a:extLst>
              <a:ext uri="{FF2B5EF4-FFF2-40B4-BE49-F238E27FC236}">
                <a16:creationId xmlns:a16="http://schemas.microsoft.com/office/drawing/2014/main" id="{103D66DE-47E1-5EBB-41C9-353976F9158B}"/>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0" y="0"/>
            <a:ext cx="1168400" cy="2400300"/>
          </a:xfrm>
          <a:prstGeom prst="rect">
            <a:avLst/>
          </a:prstGeom>
        </p:spPr>
      </p:pic>
      <p:sp>
        <p:nvSpPr>
          <p:cNvPr id="9" name="Pladsholder til slidenummer 7">
            <a:extLst>
              <a:ext uri="{FF2B5EF4-FFF2-40B4-BE49-F238E27FC236}">
                <a16:creationId xmlns:a16="http://schemas.microsoft.com/office/drawing/2014/main" id="{59FBC03E-B2DB-3762-F2E5-A2253B8D7375}"/>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
        <p:nvSpPr>
          <p:cNvPr id="5" name="Titel 1">
            <a:extLst>
              <a:ext uri="{FF2B5EF4-FFF2-40B4-BE49-F238E27FC236}">
                <a16:creationId xmlns:a16="http://schemas.microsoft.com/office/drawing/2014/main" id="{75FAD132-7247-4943-8756-FB1B42F44D51}"/>
              </a:ext>
            </a:extLst>
          </p:cNvPr>
          <p:cNvSpPr>
            <a:spLocks noGrp="1"/>
          </p:cNvSpPr>
          <p:nvPr>
            <p:ph type="title" hasCustomPrompt="1"/>
          </p:nvPr>
        </p:nvSpPr>
        <p:spPr>
          <a:xfrm>
            <a:off x="360001" y="1080000"/>
            <a:ext cx="2596560" cy="1477328"/>
          </a:xfrm>
          <a:prstGeom prst="rect">
            <a:avLst/>
          </a:prstGeom>
        </p:spPr>
        <p:txBody>
          <a:bodyPr/>
          <a:lstStyle>
            <a:lvl1pPr>
              <a:defRPr sz="3200">
                <a:solidFill>
                  <a:schemeClr val="bg1"/>
                </a:solidFill>
              </a:defRPr>
            </a:lvl1pPr>
          </a:lstStyle>
          <a:p>
            <a:r>
              <a:rPr lang="da-DK" noProof="0"/>
              <a:t>Klik for at redigere i masteren</a:t>
            </a:r>
          </a:p>
        </p:txBody>
      </p:sp>
    </p:spTree>
    <p:extLst>
      <p:ext uri="{BB962C8B-B14F-4D97-AF65-F5344CB8AC3E}">
        <p14:creationId xmlns:p14="http://schemas.microsoft.com/office/powerpoint/2010/main" val="2544346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rt slide 1">
    <p:bg>
      <p:bgPr>
        <a:solidFill>
          <a:srgbClr val="343434"/>
        </a:solidFill>
        <a:effectLst/>
      </p:bgPr>
    </p:bg>
    <p:spTree>
      <p:nvGrpSpPr>
        <p:cNvPr id="1" name=""/>
        <p:cNvGrpSpPr/>
        <p:nvPr/>
      </p:nvGrpSpPr>
      <p:grpSpPr>
        <a:xfrm>
          <a:off x="0" y="0"/>
          <a:ext cx="0" cy="0"/>
          <a:chOff x="0" y="0"/>
          <a:chExt cx="0" cy="0"/>
        </a:xfrm>
      </p:grpSpPr>
      <p:sp>
        <p:nvSpPr>
          <p:cNvPr id="20" name="Title Placeholder 4">
            <a:extLst>
              <a:ext uri="{FF2B5EF4-FFF2-40B4-BE49-F238E27FC236}">
                <a16:creationId xmlns:a16="http://schemas.microsoft.com/office/drawing/2014/main" id="{4DE71E6C-2AE4-7747-B154-B70129639995}"/>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lvl1pPr>
              <a:defRPr>
                <a:solidFill>
                  <a:schemeClr val="bg1"/>
                </a:solidFill>
              </a:defRPr>
            </a:lvl1pPr>
          </a:lstStyle>
          <a:p>
            <a:r>
              <a:rPr lang="da-DK" noProof="0"/>
              <a:t>Klik for at redigere i masteren</a:t>
            </a:r>
          </a:p>
        </p:txBody>
      </p:sp>
      <p:sp>
        <p:nvSpPr>
          <p:cNvPr id="21" name="Text Placeholder 2">
            <a:extLst>
              <a:ext uri="{FF2B5EF4-FFF2-40B4-BE49-F238E27FC236}">
                <a16:creationId xmlns:a16="http://schemas.microsoft.com/office/drawing/2014/main" id="{D0D54DAF-32C2-0949-ABFE-364DEC7614BE}"/>
              </a:ext>
            </a:extLst>
          </p:cNvPr>
          <p:cNvSpPr>
            <a:spLocks noGrp="1"/>
          </p:cNvSpPr>
          <p:nvPr>
            <p:ph idx="1"/>
          </p:nvPr>
        </p:nvSpPr>
        <p:spPr>
          <a:xfrm>
            <a:off x="1440000" y="1800000"/>
            <a:ext cx="9856357" cy="4320000"/>
          </a:xfrm>
          <a:prstGeom prst="rect">
            <a:avLst/>
          </a:prstGeom>
        </p:spPr>
        <p:txBody>
          <a:bodyPr vert="horz" lIns="0" tIns="0" rIns="0" bIns="0" rtlCol="0">
            <a:noAutofit/>
          </a:bodyPr>
          <a:lstStyle>
            <a:lvl1pPr>
              <a:spcBef>
                <a:spcPts val="600"/>
              </a:spcBef>
              <a:buClr>
                <a:srgbClr val="BF5D2B"/>
              </a:buClr>
              <a:defRPr>
                <a:solidFill>
                  <a:schemeClr val="bg1"/>
                </a:solidFill>
              </a:defRPr>
            </a:lvl1pPr>
            <a:lvl2pPr marL="720000">
              <a:spcBef>
                <a:spcPts val="600"/>
              </a:spcBef>
              <a:buClr>
                <a:srgbClr val="BF5D2B"/>
              </a:buClr>
              <a:defRPr>
                <a:solidFill>
                  <a:schemeClr val="bg1"/>
                </a:solidFill>
              </a:defRPr>
            </a:lvl2pPr>
            <a:lvl3pPr marL="1080000">
              <a:spcBef>
                <a:spcPts val="600"/>
              </a:spcBef>
              <a:buClr>
                <a:srgbClr val="BF5D2B"/>
              </a:buClr>
              <a:defRPr sz="1800">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1448E501-F8A5-50E8-3F7A-E1047CE9B6A7}"/>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5224E958-3606-3CAC-7E9C-50DADF77D79C}"/>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86ABCF7B-A258-94F0-1410-9C1200860D17}"/>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2622284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rt slide 2">
    <p:bg>
      <p:bgPr>
        <a:solidFill>
          <a:srgbClr val="343434"/>
        </a:solidFill>
        <a:effectLst/>
      </p:bgPr>
    </p:bg>
    <p:spTree>
      <p:nvGrpSpPr>
        <p:cNvPr id="1" name=""/>
        <p:cNvGrpSpPr/>
        <p:nvPr/>
      </p:nvGrpSpPr>
      <p:grpSpPr>
        <a:xfrm>
          <a:off x="0" y="0"/>
          <a:ext cx="0" cy="0"/>
          <a:chOff x="0" y="0"/>
          <a:chExt cx="0" cy="0"/>
        </a:xfrm>
      </p:grpSpPr>
      <p:sp>
        <p:nvSpPr>
          <p:cNvPr id="20" name="Title Placeholder 4">
            <a:extLst>
              <a:ext uri="{FF2B5EF4-FFF2-40B4-BE49-F238E27FC236}">
                <a16:creationId xmlns:a16="http://schemas.microsoft.com/office/drawing/2014/main" id="{4DE71E6C-2AE4-7747-B154-B70129639995}"/>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lvl1pPr>
              <a:defRPr>
                <a:solidFill>
                  <a:schemeClr val="bg1"/>
                </a:solidFill>
              </a:defRPr>
            </a:lvl1pPr>
          </a:lstStyle>
          <a:p>
            <a:r>
              <a:rPr lang="da-DK" noProof="0"/>
              <a:t>Klik for at redigere i masteren</a:t>
            </a:r>
          </a:p>
        </p:txBody>
      </p:sp>
      <p:sp>
        <p:nvSpPr>
          <p:cNvPr id="10" name="Text Placeholder 2">
            <a:extLst>
              <a:ext uri="{FF2B5EF4-FFF2-40B4-BE49-F238E27FC236}">
                <a16:creationId xmlns:a16="http://schemas.microsoft.com/office/drawing/2014/main" id="{7CF55951-A82D-DB42-AE85-185C4084F0F3}"/>
              </a:ext>
            </a:extLst>
          </p:cNvPr>
          <p:cNvSpPr>
            <a:spLocks noGrp="1"/>
          </p:cNvSpPr>
          <p:nvPr>
            <p:ph idx="1"/>
          </p:nvPr>
        </p:nvSpPr>
        <p:spPr>
          <a:xfrm>
            <a:off x="1440001" y="1800000"/>
            <a:ext cx="4680000" cy="4320000"/>
          </a:xfrm>
          <a:prstGeom prst="rect">
            <a:avLst/>
          </a:prstGeom>
        </p:spPr>
        <p:txBody>
          <a:bodyPr vert="horz" lIns="0" tIns="0" rIns="0" bIns="0" rtlCol="0">
            <a:noAutofit/>
          </a:bodyPr>
          <a:lstStyle>
            <a:lvl1pPr>
              <a:buClr>
                <a:srgbClr val="BF5D2B"/>
              </a:buClr>
              <a:defRPr>
                <a:solidFill>
                  <a:schemeClr val="bg1"/>
                </a:solidFill>
              </a:defRPr>
            </a:lvl1pPr>
            <a:lvl2pPr marL="720000">
              <a:buClr>
                <a:srgbClr val="BF5D2B"/>
              </a:buClr>
              <a:defRPr>
                <a:solidFill>
                  <a:schemeClr val="bg1"/>
                </a:solidFill>
              </a:defRPr>
            </a:lvl2pPr>
            <a:lvl3pPr marL="1080000">
              <a:buClr>
                <a:srgbClr val="BF5D2B"/>
              </a:buClr>
              <a:defRPr sz="1800">
                <a:solidFill>
                  <a:schemeClr val="bg1"/>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12" name="Text Placeholder 2">
            <a:extLst>
              <a:ext uri="{FF2B5EF4-FFF2-40B4-BE49-F238E27FC236}">
                <a16:creationId xmlns:a16="http://schemas.microsoft.com/office/drawing/2014/main" id="{50BC6D7F-E9EB-6944-90C3-9A0605AA3907}"/>
              </a:ext>
            </a:extLst>
          </p:cNvPr>
          <p:cNvSpPr>
            <a:spLocks noGrp="1"/>
          </p:cNvSpPr>
          <p:nvPr>
            <p:ph idx="10"/>
          </p:nvPr>
        </p:nvSpPr>
        <p:spPr>
          <a:xfrm>
            <a:off x="6616357" y="1800000"/>
            <a:ext cx="4680000" cy="4320000"/>
          </a:xfrm>
          <a:prstGeom prst="rect">
            <a:avLst/>
          </a:prstGeom>
        </p:spPr>
        <p:txBody>
          <a:bodyPr vert="horz" lIns="0" tIns="0" rIns="0" bIns="0" rtlCol="0">
            <a:noAutofit/>
          </a:bodyPr>
          <a:lstStyle>
            <a:lvl1pPr>
              <a:buClr>
                <a:srgbClr val="BF5D2B"/>
              </a:buClr>
              <a:defRPr>
                <a:solidFill>
                  <a:schemeClr val="bg1"/>
                </a:solidFill>
              </a:defRPr>
            </a:lvl1pPr>
            <a:lvl2pPr marL="720000">
              <a:buClr>
                <a:srgbClr val="BF5D2B"/>
              </a:buClr>
              <a:defRPr>
                <a:solidFill>
                  <a:schemeClr val="bg1"/>
                </a:solidFill>
              </a:defRPr>
            </a:lvl2pPr>
            <a:lvl3pPr marL="1080000">
              <a:buClr>
                <a:srgbClr val="BF5D2B"/>
              </a:buClr>
              <a:defRPr sz="1800">
                <a:solidFill>
                  <a:schemeClr val="bg1"/>
                </a:solidFill>
              </a:defRPr>
            </a:lvl3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26A8C76B-18E7-35DE-D1D5-6620E5B7A47A}"/>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072A0C5C-E992-0C56-B2F6-ABFB30FCBB34}"/>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A0EC774F-090F-26B5-C1A3-C407CAB97297}"/>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11202646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rt slide 3">
    <p:bg>
      <p:bgPr>
        <a:solidFill>
          <a:srgbClr val="343434"/>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5FAD132-7247-4943-8756-FB1B42F44D51}"/>
              </a:ext>
            </a:extLst>
          </p:cNvPr>
          <p:cNvSpPr>
            <a:spLocks noGrp="1"/>
          </p:cNvSpPr>
          <p:nvPr>
            <p:ph type="title" hasCustomPrompt="1"/>
          </p:nvPr>
        </p:nvSpPr>
        <p:spPr>
          <a:xfrm>
            <a:off x="360000" y="1080000"/>
            <a:ext cx="3498679" cy="1661993"/>
          </a:xfrm>
          <a:prstGeom prst="rect">
            <a:avLst/>
          </a:prstGeom>
        </p:spPr>
        <p:txBody>
          <a:bodyPr/>
          <a:lstStyle>
            <a:lvl1pPr>
              <a:defRPr sz="3600">
                <a:solidFill>
                  <a:schemeClr val="bg1"/>
                </a:solidFill>
              </a:defRPr>
            </a:lvl1pPr>
          </a:lstStyle>
          <a:p>
            <a:r>
              <a:rPr lang="da-DK" noProof="0"/>
              <a:t>Klik for at redigere i masteren</a:t>
            </a:r>
          </a:p>
        </p:txBody>
      </p:sp>
      <p:sp>
        <p:nvSpPr>
          <p:cNvPr id="6" name="Pladsholder til tekst 3">
            <a:extLst>
              <a:ext uri="{FF2B5EF4-FFF2-40B4-BE49-F238E27FC236}">
                <a16:creationId xmlns:a16="http://schemas.microsoft.com/office/drawing/2014/main" id="{D7BD72E6-1F77-0F4F-99C7-CDE9FC989459}"/>
              </a:ext>
            </a:extLst>
          </p:cNvPr>
          <p:cNvSpPr>
            <a:spLocks noGrp="1"/>
          </p:cNvSpPr>
          <p:nvPr>
            <p:ph type="body" sz="quarter" idx="10"/>
          </p:nvPr>
        </p:nvSpPr>
        <p:spPr>
          <a:xfrm>
            <a:off x="4140000" y="1080000"/>
            <a:ext cx="7170484" cy="5025378"/>
          </a:xfrm>
        </p:spPr>
        <p:txBody>
          <a:bodyPr/>
          <a:lstStyle>
            <a:lvl1pPr>
              <a:spcBef>
                <a:spcPts val="600"/>
              </a:spcBef>
              <a:buClr>
                <a:srgbClr val="BF5D2B"/>
              </a:buClr>
              <a:defRPr>
                <a:solidFill>
                  <a:schemeClr val="bg1"/>
                </a:solidFill>
              </a:defRPr>
            </a:lvl1pPr>
            <a:lvl2pPr marL="720000">
              <a:spcBef>
                <a:spcPts val="600"/>
              </a:spcBef>
              <a:buClr>
                <a:srgbClr val="BF5D2B"/>
              </a:buClr>
              <a:defRPr>
                <a:solidFill>
                  <a:schemeClr val="bg1"/>
                </a:solidFill>
              </a:defRPr>
            </a:lvl2pPr>
            <a:lvl3pPr marL="1080000">
              <a:spcBef>
                <a:spcPts val="600"/>
              </a:spcBef>
              <a:buClr>
                <a:srgbClr val="BF5D2B"/>
              </a:buClr>
              <a:defRPr sz="1800">
                <a:solidFill>
                  <a:schemeClr val="bg1"/>
                </a:solidFill>
              </a:defRPr>
            </a:lvl3pPr>
            <a:lvl4pPr>
              <a:defRPr>
                <a:solidFill>
                  <a:schemeClr val="bg1"/>
                </a:solidFill>
              </a:defRPr>
            </a:lvl4pPr>
            <a:lvl5pP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8C1599EB-42BC-2FF1-6EF5-73331F7F0F18}"/>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D4B65036-DDA4-97A4-E9D0-B80CAFD4E70A}"/>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8" name="Pladsholder til slidenummer 7">
            <a:extLst>
              <a:ext uri="{FF2B5EF4-FFF2-40B4-BE49-F238E27FC236}">
                <a16:creationId xmlns:a16="http://schemas.microsoft.com/office/drawing/2014/main" id="{D93537C9-2CC7-0BA7-5BA6-7ECD9E7D743B}"/>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23989365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ørk grå slide 4">
    <p:bg>
      <p:bgPr>
        <a:solidFill>
          <a:srgbClr val="343434"/>
        </a:solidFill>
        <a:effectLst/>
      </p:bgPr>
    </p:bg>
    <p:spTree>
      <p:nvGrpSpPr>
        <p:cNvPr id="1" name=""/>
        <p:cNvGrpSpPr/>
        <p:nvPr/>
      </p:nvGrpSpPr>
      <p:grpSpPr>
        <a:xfrm>
          <a:off x="0" y="0"/>
          <a:ext cx="0" cy="0"/>
          <a:chOff x="0" y="0"/>
          <a:chExt cx="0" cy="0"/>
        </a:xfrm>
      </p:grpSpPr>
      <p:sp>
        <p:nvSpPr>
          <p:cNvPr id="12" name="Title Placeholder 4">
            <a:extLst>
              <a:ext uri="{FF2B5EF4-FFF2-40B4-BE49-F238E27FC236}">
                <a16:creationId xmlns:a16="http://schemas.microsoft.com/office/drawing/2014/main" id="{C590DB5D-867E-494E-9023-9CC6B5270213}"/>
              </a:ext>
            </a:extLst>
          </p:cNvPr>
          <p:cNvSpPr>
            <a:spLocks noGrp="1"/>
          </p:cNvSpPr>
          <p:nvPr>
            <p:ph type="title" hasCustomPrompt="1"/>
          </p:nvPr>
        </p:nvSpPr>
        <p:spPr>
          <a:xfrm>
            <a:off x="1440000" y="1800000"/>
            <a:ext cx="3300965" cy="1661993"/>
          </a:xfrm>
          <a:prstGeom prst="rect">
            <a:avLst/>
          </a:prstGeom>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sp>
        <p:nvSpPr>
          <p:cNvPr id="13" name="Pladsholder til tekst 3">
            <a:extLst>
              <a:ext uri="{FF2B5EF4-FFF2-40B4-BE49-F238E27FC236}">
                <a16:creationId xmlns:a16="http://schemas.microsoft.com/office/drawing/2014/main" id="{3F62047D-EE7D-F249-95E4-FE9D2C08B35B}"/>
              </a:ext>
            </a:extLst>
          </p:cNvPr>
          <p:cNvSpPr>
            <a:spLocks noGrp="1"/>
          </p:cNvSpPr>
          <p:nvPr>
            <p:ph type="body" sz="quarter" idx="10"/>
          </p:nvPr>
        </p:nvSpPr>
        <p:spPr>
          <a:xfrm>
            <a:off x="5040000" y="1800000"/>
            <a:ext cx="5018127" cy="3143179"/>
          </a:xfrm>
        </p:spPr>
        <p:txBody>
          <a:bodyPr/>
          <a:lstStyle>
            <a:lvl1pPr>
              <a:spcBef>
                <a:spcPts val="600"/>
              </a:spcBef>
              <a:buClr>
                <a:srgbClr val="BF5D2B"/>
              </a:buClr>
              <a:defRPr>
                <a:solidFill>
                  <a:schemeClr val="bg1"/>
                </a:solidFill>
              </a:defRPr>
            </a:lvl1pPr>
            <a:lvl2pPr marL="720000">
              <a:spcBef>
                <a:spcPts val="600"/>
              </a:spcBef>
              <a:buClr>
                <a:srgbClr val="BF5D2B"/>
              </a:buClr>
              <a:defRPr>
                <a:solidFill>
                  <a:schemeClr val="bg1"/>
                </a:solidFill>
              </a:defRPr>
            </a:lvl2pPr>
            <a:lvl3pPr marL="1080000">
              <a:spcBef>
                <a:spcPts val="600"/>
              </a:spcBef>
              <a:buClr>
                <a:srgbClr val="BF5D2B"/>
              </a:buClr>
              <a:defRPr sz="1800">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2" name="Pladsholder til dato 5">
            <a:extLst>
              <a:ext uri="{FF2B5EF4-FFF2-40B4-BE49-F238E27FC236}">
                <a16:creationId xmlns:a16="http://schemas.microsoft.com/office/drawing/2014/main" id="{B5B83EA0-F342-F7CA-E4A3-687EE758E0BF}"/>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3" name="Pladsholder til sidefod 6">
            <a:extLst>
              <a:ext uri="{FF2B5EF4-FFF2-40B4-BE49-F238E27FC236}">
                <a16:creationId xmlns:a16="http://schemas.microsoft.com/office/drawing/2014/main" id="{D483804F-D5C2-B757-B525-C3FB45E0BB3F}"/>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4" name="Pladsholder til slidenummer 7">
            <a:extLst>
              <a:ext uri="{FF2B5EF4-FFF2-40B4-BE49-F238E27FC236}">
                <a16:creationId xmlns:a16="http://schemas.microsoft.com/office/drawing/2014/main" id="{B01E8CEB-34F9-1170-9708-AC7B7BDE6F1C}"/>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spTree>
    <p:extLst>
      <p:ext uri="{BB962C8B-B14F-4D97-AF65-F5344CB8AC3E}">
        <p14:creationId xmlns:p14="http://schemas.microsoft.com/office/powerpoint/2010/main" val="1915781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Mørk grå slide 5">
    <p:bg>
      <p:bgPr>
        <a:solidFill>
          <a:srgbClr val="343434"/>
        </a:solidFill>
        <a:effectLst/>
      </p:bgPr>
    </p:bg>
    <p:spTree>
      <p:nvGrpSpPr>
        <p:cNvPr id="1" name=""/>
        <p:cNvGrpSpPr/>
        <p:nvPr/>
      </p:nvGrpSpPr>
      <p:grpSpPr>
        <a:xfrm>
          <a:off x="0" y="0"/>
          <a:ext cx="0" cy="0"/>
          <a:chOff x="0" y="0"/>
          <a:chExt cx="0" cy="0"/>
        </a:xfrm>
      </p:grpSpPr>
      <p:sp>
        <p:nvSpPr>
          <p:cNvPr id="9" name="Title Placeholder 4">
            <a:extLst>
              <a:ext uri="{FF2B5EF4-FFF2-40B4-BE49-F238E27FC236}">
                <a16:creationId xmlns:a16="http://schemas.microsoft.com/office/drawing/2014/main" id="{386406D4-B436-6748-A7A3-E6DCF20131E2}"/>
              </a:ext>
            </a:extLst>
          </p:cNvPr>
          <p:cNvSpPr>
            <a:spLocks noGrp="1"/>
          </p:cNvSpPr>
          <p:nvPr>
            <p:ph type="title" hasCustomPrompt="1"/>
          </p:nvPr>
        </p:nvSpPr>
        <p:spPr>
          <a:xfrm>
            <a:off x="359999" y="1080000"/>
            <a:ext cx="6509793" cy="1107996"/>
          </a:xfrm>
          <a:prstGeom prst="rect">
            <a:avLst/>
          </a:prstGeom>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sp>
        <p:nvSpPr>
          <p:cNvPr id="10" name="Pladsholder til tekst 3">
            <a:extLst>
              <a:ext uri="{FF2B5EF4-FFF2-40B4-BE49-F238E27FC236}">
                <a16:creationId xmlns:a16="http://schemas.microsoft.com/office/drawing/2014/main" id="{077BB63A-4B0C-C940-83B8-58F4B564728E}"/>
              </a:ext>
            </a:extLst>
          </p:cNvPr>
          <p:cNvSpPr>
            <a:spLocks noGrp="1"/>
          </p:cNvSpPr>
          <p:nvPr>
            <p:ph type="body" sz="quarter" idx="10"/>
          </p:nvPr>
        </p:nvSpPr>
        <p:spPr>
          <a:xfrm>
            <a:off x="360000" y="2880000"/>
            <a:ext cx="6509793" cy="3300083"/>
          </a:xfrm>
        </p:spPr>
        <p:txBody>
          <a:bodyPr/>
          <a:lstStyle>
            <a:lvl1pPr>
              <a:spcBef>
                <a:spcPts val="600"/>
              </a:spcBef>
              <a:buClr>
                <a:srgbClr val="BF5D2B"/>
              </a:buClr>
              <a:defRPr>
                <a:solidFill>
                  <a:schemeClr val="bg1"/>
                </a:solidFill>
              </a:defRPr>
            </a:lvl1pPr>
            <a:lvl2pPr marL="720000">
              <a:spcBef>
                <a:spcPts val="600"/>
              </a:spcBef>
              <a:buClr>
                <a:srgbClr val="BF5D2B"/>
              </a:buClr>
              <a:defRPr>
                <a:solidFill>
                  <a:schemeClr val="bg1"/>
                </a:solidFill>
              </a:defRPr>
            </a:lvl2pPr>
            <a:lvl3pPr marL="1080000">
              <a:spcBef>
                <a:spcPts val="600"/>
              </a:spcBef>
              <a:buClr>
                <a:srgbClr val="BF5D2B"/>
              </a:buClr>
              <a:defRPr sz="1800">
                <a:solidFill>
                  <a:schemeClr val="bg1"/>
                </a:solidFill>
              </a:defRPr>
            </a:lvl3pPr>
            <a:lvl5pPr marL="342900" indent="-342900">
              <a:buFont typeface="Arial" panose="020B0604020202020204" pitchFamily="34" charset="0"/>
              <a:buChar char="•"/>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77F4015F-F934-8A40-30F4-0B7BE019C88C}"/>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F9D95146-9B19-75D4-76D7-16E2133F979B}"/>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5" name="Pladsholder til slidenummer 7">
            <a:extLst>
              <a:ext uri="{FF2B5EF4-FFF2-40B4-BE49-F238E27FC236}">
                <a16:creationId xmlns:a16="http://schemas.microsoft.com/office/drawing/2014/main" id="{5FE52E34-68E3-BFC0-3AC2-2525585EA758}"/>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2" name="Billede 1">
            <a:extLst>
              <a:ext uri="{FF2B5EF4-FFF2-40B4-BE49-F238E27FC236}">
                <a16:creationId xmlns:a16="http://schemas.microsoft.com/office/drawing/2014/main" id="{FAF2A258-7344-A693-4563-F93CED767541}"/>
              </a:ext>
            </a:extLst>
          </p:cNvPr>
          <p:cNvPicPr>
            <a:picLocks noChangeAspect="1"/>
          </p:cNvPicPr>
          <p:nvPr userDrawn="1"/>
        </p:nvPicPr>
        <p:blipFill>
          <a:blip r:embed="rId2"/>
          <a:stretch>
            <a:fillRect/>
          </a:stretch>
        </p:blipFill>
        <p:spPr>
          <a:xfrm flipH="1">
            <a:off x="11023600" y="0"/>
            <a:ext cx="1168400" cy="2400300"/>
          </a:xfrm>
          <a:prstGeom prst="rect">
            <a:avLst/>
          </a:prstGeom>
        </p:spPr>
      </p:pic>
    </p:spTree>
    <p:extLst>
      <p:ext uri="{BB962C8B-B14F-4D97-AF65-F5344CB8AC3E}">
        <p14:creationId xmlns:p14="http://schemas.microsoft.com/office/powerpoint/2010/main" val="11828386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Mørk grå slide 6">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3845F0-3DF9-4646-ABC5-AF439DC6FB63}"/>
              </a:ext>
            </a:extLst>
          </p:cNvPr>
          <p:cNvSpPr/>
          <p:nvPr userDrawn="1"/>
        </p:nvSpPr>
        <p:spPr>
          <a:xfrm>
            <a:off x="0" y="0"/>
            <a:ext cx="3348000" cy="6858000"/>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Pladsholder til tekst 3">
            <a:extLst>
              <a:ext uri="{FF2B5EF4-FFF2-40B4-BE49-F238E27FC236}">
                <a16:creationId xmlns:a16="http://schemas.microsoft.com/office/drawing/2014/main" id="{D7BD72E6-1F77-0F4F-99C7-CDE9FC989459}"/>
              </a:ext>
            </a:extLst>
          </p:cNvPr>
          <p:cNvSpPr>
            <a:spLocks noGrp="1"/>
          </p:cNvSpPr>
          <p:nvPr>
            <p:ph type="body" sz="quarter" idx="10"/>
          </p:nvPr>
        </p:nvSpPr>
        <p:spPr>
          <a:xfrm>
            <a:off x="4140000" y="1080000"/>
            <a:ext cx="7170484" cy="5025378"/>
          </a:xfrm>
        </p:spPr>
        <p:txBody>
          <a:bodyPr/>
          <a:lstStyle>
            <a:lvl1pPr>
              <a:spcBef>
                <a:spcPts val="600"/>
              </a:spcBef>
              <a:buClr>
                <a:srgbClr val="BF5D2B"/>
              </a:buClr>
              <a:defRPr>
                <a:solidFill>
                  <a:schemeClr val="tx1">
                    <a:lumMod val="75000"/>
                  </a:schemeClr>
                </a:solidFill>
              </a:defRPr>
            </a:lvl1pPr>
            <a:lvl2pPr marL="720000">
              <a:spcBef>
                <a:spcPts val="600"/>
              </a:spcBef>
              <a:buClr>
                <a:srgbClr val="BF5D2B"/>
              </a:buClr>
              <a:defRPr>
                <a:solidFill>
                  <a:schemeClr val="tx1">
                    <a:lumMod val="75000"/>
                  </a:schemeClr>
                </a:solidFill>
              </a:defRPr>
            </a:lvl2pPr>
            <a:lvl3pPr marL="1080000">
              <a:spcBef>
                <a:spcPts val="600"/>
              </a:spcBef>
              <a:buClr>
                <a:srgbClr val="BF5D2B"/>
              </a:buClr>
              <a:defRPr sz="1800">
                <a:solidFill>
                  <a:schemeClr val="tx1">
                    <a:lumMod val="75000"/>
                  </a:schemeClr>
                </a:solidFill>
              </a:defRPr>
            </a:lvl3pPr>
            <a:lvl4pPr>
              <a:defRPr>
                <a:solidFill>
                  <a:schemeClr val="bg1"/>
                </a:solidFill>
              </a:defRPr>
            </a:lvl4pPr>
            <a:lvl5pPr>
              <a:defRPr>
                <a:solidFill>
                  <a:schemeClr val="bg1"/>
                </a:solidFill>
              </a:defRPr>
            </a:lvl5pPr>
          </a:lstStyle>
          <a:p>
            <a:pPr lvl="0"/>
            <a:r>
              <a:rPr lang="da-DK" noProof="0"/>
              <a:t>Klik for at redigere teksttypografierne i masteren</a:t>
            </a:r>
          </a:p>
          <a:p>
            <a:pPr lvl="1"/>
            <a:r>
              <a:rPr lang="da-DK" noProof="0"/>
              <a:t>Andet niveau</a:t>
            </a:r>
          </a:p>
          <a:p>
            <a:pPr lvl="2"/>
            <a:r>
              <a:rPr lang="da-DK" noProof="0"/>
              <a:t>Tredje niveau</a:t>
            </a:r>
          </a:p>
        </p:txBody>
      </p:sp>
      <p:sp>
        <p:nvSpPr>
          <p:cNvPr id="3" name="Pladsholder til dato 5">
            <a:extLst>
              <a:ext uri="{FF2B5EF4-FFF2-40B4-BE49-F238E27FC236}">
                <a16:creationId xmlns:a16="http://schemas.microsoft.com/office/drawing/2014/main" id="{6278F3F6-03C5-C173-DC87-B4A807E55094}"/>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4" name="Pladsholder til sidefod 6">
            <a:extLst>
              <a:ext uri="{FF2B5EF4-FFF2-40B4-BE49-F238E27FC236}">
                <a16:creationId xmlns:a16="http://schemas.microsoft.com/office/drawing/2014/main" id="{886FE54C-1C68-D2CF-9B3E-E24A93870851}"/>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8" name="Pladsholder til slidenummer 7">
            <a:extLst>
              <a:ext uri="{FF2B5EF4-FFF2-40B4-BE49-F238E27FC236}">
                <a16:creationId xmlns:a16="http://schemas.microsoft.com/office/drawing/2014/main" id="{B9B778EB-F904-2379-5A58-CF1C06819009}"/>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10" name="Billede 9">
            <a:extLst>
              <a:ext uri="{FF2B5EF4-FFF2-40B4-BE49-F238E27FC236}">
                <a16:creationId xmlns:a16="http://schemas.microsoft.com/office/drawing/2014/main" id="{F6A1BB6E-EC89-00EC-1863-EE7E722BB617}"/>
              </a:ext>
            </a:extLst>
          </p:cNvPr>
          <p:cNvPicPr>
            <a:picLocks noChangeAspect="1"/>
          </p:cNvPicPr>
          <p:nvPr userDrawn="1"/>
        </p:nvPicPr>
        <p:blipFill>
          <a:blip r:embed="rId2"/>
          <a:stretch>
            <a:fillRect/>
          </a:stretch>
        </p:blipFill>
        <p:spPr>
          <a:xfrm>
            <a:off x="0" y="0"/>
            <a:ext cx="1168400" cy="2400300"/>
          </a:xfrm>
          <a:prstGeom prst="rect">
            <a:avLst/>
          </a:prstGeom>
        </p:spPr>
      </p:pic>
      <p:sp>
        <p:nvSpPr>
          <p:cNvPr id="5" name="Titel 1">
            <a:extLst>
              <a:ext uri="{FF2B5EF4-FFF2-40B4-BE49-F238E27FC236}">
                <a16:creationId xmlns:a16="http://schemas.microsoft.com/office/drawing/2014/main" id="{75FAD132-7247-4943-8756-FB1B42F44D51}"/>
              </a:ext>
            </a:extLst>
          </p:cNvPr>
          <p:cNvSpPr>
            <a:spLocks noGrp="1"/>
          </p:cNvSpPr>
          <p:nvPr>
            <p:ph type="title" hasCustomPrompt="1"/>
          </p:nvPr>
        </p:nvSpPr>
        <p:spPr>
          <a:xfrm>
            <a:off x="360001" y="1080000"/>
            <a:ext cx="2595600" cy="1477328"/>
          </a:xfrm>
          <a:prstGeom prst="rect">
            <a:avLst/>
          </a:prstGeom>
        </p:spPr>
        <p:txBody>
          <a:bodyPr/>
          <a:lstStyle>
            <a:lvl1pPr>
              <a:defRPr sz="3200">
                <a:solidFill>
                  <a:schemeClr val="bg1"/>
                </a:solidFill>
              </a:defRPr>
            </a:lvl1pPr>
          </a:lstStyle>
          <a:p>
            <a:r>
              <a:rPr lang="da-DK" noProof="0"/>
              <a:t>Klik for at redigere i masteren</a:t>
            </a:r>
          </a:p>
        </p:txBody>
      </p:sp>
    </p:spTree>
    <p:extLst>
      <p:ext uri="{BB962C8B-B14F-4D97-AF65-F5344CB8AC3E}">
        <p14:creationId xmlns:p14="http://schemas.microsoft.com/office/powerpoint/2010/main" val="935281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Mørkegrå slide med plads til billede">
    <p:bg>
      <p:bgPr>
        <a:solidFill>
          <a:srgbClr val="343434"/>
        </a:solidFill>
        <a:effectLst/>
      </p:bgPr>
    </p:bg>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D943BCA5-A9D1-3C4A-B419-FA4758A2554A}"/>
              </a:ext>
            </a:extLst>
          </p:cNvPr>
          <p:cNvSpPr>
            <a:spLocks noGrp="1"/>
          </p:cNvSpPr>
          <p:nvPr>
            <p:ph type="title" hasCustomPrompt="1"/>
          </p:nvPr>
        </p:nvSpPr>
        <p:spPr>
          <a:xfrm>
            <a:off x="4841822" y="720000"/>
            <a:ext cx="6640644" cy="1107996"/>
          </a:xfrm>
          <a:prstGeom prst="rect">
            <a:avLst/>
          </a:prstGeom>
          <a:noFill/>
        </p:spPr>
        <p:txBody>
          <a:bodyPr vert="horz" wrap="square" lIns="0" tIns="0" rIns="0" bIns="0" rtlCol="0" anchor="t" anchorCtr="0">
            <a:spAutoFit/>
          </a:bodyPr>
          <a:lstStyle>
            <a:lvl1pPr algn="l">
              <a:spcAft>
                <a:spcPts val="1200"/>
              </a:spcAft>
              <a:defRPr sz="3600">
                <a:solidFill>
                  <a:schemeClr val="bg1"/>
                </a:solidFill>
              </a:defRPr>
            </a:lvl1pPr>
          </a:lstStyle>
          <a:p>
            <a:r>
              <a:rPr lang="da-DK" noProof="0"/>
              <a:t>Klik for at redigere i masteren</a:t>
            </a:r>
          </a:p>
        </p:txBody>
      </p:sp>
      <p:sp>
        <p:nvSpPr>
          <p:cNvPr id="5" name="Pladsholder til dato 5">
            <a:extLst>
              <a:ext uri="{FF2B5EF4-FFF2-40B4-BE49-F238E27FC236}">
                <a16:creationId xmlns:a16="http://schemas.microsoft.com/office/drawing/2014/main" id="{E7ECA692-33E9-69FC-3567-3784D3ECE0B7}"/>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6" name="Pladsholder til sidefod 6">
            <a:extLst>
              <a:ext uri="{FF2B5EF4-FFF2-40B4-BE49-F238E27FC236}">
                <a16:creationId xmlns:a16="http://schemas.microsoft.com/office/drawing/2014/main" id="{B61788E9-0404-E702-757C-B25F7BE91E18}"/>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8" name="Pladsholder til slidenummer 7">
            <a:extLst>
              <a:ext uri="{FF2B5EF4-FFF2-40B4-BE49-F238E27FC236}">
                <a16:creationId xmlns:a16="http://schemas.microsoft.com/office/drawing/2014/main" id="{A809491C-609F-2919-78AA-03C63FAA180A}"/>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7" name="Billede 6">
            <a:extLst>
              <a:ext uri="{FF2B5EF4-FFF2-40B4-BE49-F238E27FC236}">
                <a16:creationId xmlns:a16="http://schemas.microsoft.com/office/drawing/2014/main" id="{796DD888-E9EC-4E02-81C8-B7B492E052B7}"/>
              </a:ext>
            </a:extLst>
          </p:cNvPr>
          <p:cNvPicPr>
            <a:picLocks noChangeAspect="1"/>
          </p:cNvPicPr>
          <p:nvPr userDrawn="1"/>
        </p:nvPicPr>
        <p:blipFill>
          <a:blip r:embed="rId2"/>
          <a:stretch>
            <a:fillRect/>
          </a:stretch>
        </p:blipFill>
        <p:spPr>
          <a:xfrm flipH="1">
            <a:off x="11023600" y="0"/>
            <a:ext cx="1168400" cy="2400300"/>
          </a:xfrm>
          <a:prstGeom prst="rect">
            <a:avLst/>
          </a:prstGeom>
        </p:spPr>
      </p:pic>
      <p:sp>
        <p:nvSpPr>
          <p:cNvPr id="12" name="Pladsholder til billede 11">
            <a:extLst>
              <a:ext uri="{FF2B5EF4-FFF2-40B4-BE49-F238E27FC236}">
                <a16:creationId xmlns:a16="http://schemas.microsoft.com/office/drawing/2014/main" id="{3E8FA4C9-F9B2-4D3F-C3AA-19AE988B04A3}"/>
              </a:ext>
            </a:extLst>
          </p:cNvPr>
          <p:cNvSpPr>
            <a:spLocks noGrp="1"/>
          </p:cNvSpPr>
          <p:nvPr>
            <p:ph type="pic" sz="quarter" idx="10"/>
          </p:nvPr>
        </p:nvSpPr>
        <p:spPr>
          <a:xfrm>
            <a:off x="0" y="0"/>
            <a:ext cx="4575600" cy="6858000"/>
          </a:xfrm>
        </p:spPr>
        <p:txBody>
          <a:bodyPr/>
          <a:lstStyle>
            <a:lvl1pPr marL="0" indent="0">
              <a:buFontTx/>
              <a:buNone/>
              <a:defRPr/>
            </a:lvl1pPr>
          </a:lstStyle>
          <a:p>
            <a:endParaRPr lang="da-DK"/>
          </a:p>
        </p:txBody>
      </p:sp>
      <p:sp>
        <p:nvSpPr>
          <p:cNvPr id="14" name="Pladsholder til indhold 13">
            <a:extLst>
              <a:ext uri="{FF2B5EF4-FFF2-40B4-BE49-F238E27FC236}">
                <a16:creationId xmlns:a16="http://schemas.microsoft.com/office/drawing/2014/main" id="{BF80C606-BCD2-9A09-081B-A18D3D95BCA3}"/>
              </a:ext>
            </a:extLst>
          </p:cNvPr>
          <p:cNvSpPr>
            <a:spLocks noGrp="1"/>
          </p:cNvSpPr>
          <p:nvPr>
            <p:ph sz="quarter" idx="11"/>
          </p:nvPr>
        </p:nvSpPr>
        <p:spPr>
          <a:xfrm>
            <a:off x="4841822" y="2520000"/>
            <a:ext cx="6181778" cy="3566020"/>
          </a:xfrm>
        </p:spPr>
        <p:txBody>
          <a:bodyPr/>
          <a:lstStyle>
            <a:lvl1pPr marL="360000" indent="-360000">
              <a:spcAft>
                <a:spcPts val="600"/>
              </a:spcAft>
              <a:defRPr sz="2000">
                <a:solidFill>
                  <a:schemeClr val="bg1"/>
                </a:solidFill>
              </a:defRPr>
            </a:lvl1pPr>
            <a:lvl2pPr marL="720000">
              <a:spcBef>
                <a:spcPts val="600"/>
              </a:spcBef>
              <a:defRPr sz="2000">
                <a:solidFill>
                  <a:schemeClr val="bg1"/>
                </a:solidFill>
              </a:defRPr>
            </a:lvl2pPr>
            <a:lvl3pPr marL="1080000">
              <a:defRPr sz="1800">
                <a:solidFill>
                  <a:schemeClr val="bg1"/>
                </a:solidFill>
              </a:defRPr>
            </a:lvl3pPr>
          </a:lstStyle>
          <a:p>
            <a:pPr lvl="0"/>
            <a:r>
              <a:rPr lang="da-DK"/>
              <a:t>Klik for at redigere teksttypografierne i masteren</a:t>
            </a:r>
          </a:p>
          <a:p>
            <a:pPr lvl="1"/>
            <a:r>
              <a:rPr lang="da-DK"/>
              <a:t>Andet niveau</a:t>
            </a:r>
          </a:p>
          <a:p>
            <a:pPr lvl="2"/>
            <a:r>
              <a:rPr lang="da-DK"/>
              <a:t>Tredje niveau</a:t>
            </a:r>
          </a:p>
        </p:txBody>
      </p:sp>
    </p:spTree>
    <p:extLst>
      <p:ext uri="{BB962C8B-B14F-4D97-AF65-F5344CB8AC3E}">
        <p14:creationId xmlns:p14="http://schemas.microsoft.com/office/powerpoint/2010/main" val="384491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vid slide 6">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27561F9-26F5-8C48-AFC8-F6C94E9AD0E0}"/>
              </a:ext>
            </a:extLst>
          </p:cNvPr>
          <p:cNvSpPr/>
          <p:nvPr userDrawn="1"/>
        </p:nvSpPr>
        <p:spPr>
          <a:xfrm>
            <a:off x="-1" y="-1"/>
            <a:ext cx="12192001"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7" name="Pladsholder til sidefod 6">
            <a:extLst>
              <a:ext uri="{FF2B5EF4-FFF2-40B4-BE49-F238E27FC236}">
                <a16:creationId xmlns:a16="http://schemas.microsoft.com/office/drawing/2014/main" id="{46A76888-E638-2D43-9074-C959D3F98D19}"/>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Pladsholder til dato 5">
            <a:extLst>
              <a:ext uri="{FF2B5EF4-FFF2-40B4-BE49-F238E27FC236}">
                <a16:creationId xmlns:a16="http://schemas.microsoft.com/office/drawing/2014/main" id="{068E0013-7D2F-FA40-988F-385604FC2450}"/>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B038DBD5-440C-164D-978E-6A3CDB501546}" type="datetime1">
              <a:rPr lang="da-DK" noProof="0" smtClean="0"/>
              <a:t>27.10.2022</a:t>
            </a:fld>
            <a:endParaRPr lang="en-GB" noProof="0"/>
          </a:p>
        </p:txBody>
      </p:sp>
      <p:sp>
        <p:nvSpPr>
          <p:cNvPr id="11" name="Pladsholder til slidenummer 7">
            <a:extLst>
              <a:ext uri="{FF2B5EF4-FFF2-40B4-BE49-F238E27FC236}">
                <a16:creationId xmlns:a16="http://schemas.microsoft.com/office/drawing/2014/main" id="{BE0DFB4A-EFAC-AE4E-88F1-788177FC6679}"/>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227599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Mellemside 1 sort">
    <p:bg>
      <p:bgPr>
        <a:solidFill>
          <a:srgbClr val="343434"/>
        </a:solidFill>
        <a:effectLst/>
      </p:bgPr>
    </p:bg>
    <p:spTree>
      <p:nvGrpSpPr>
        <p:cNvPr id="1" name=""/>
        <p:cNvGrpSpPr/>
        <p:nvPr/>
      </p:nvGrpSpPr>
      <p:grpSpPr>
        <a:xfrm>
          <a:off x="0" y="0"/>
          <a:ext cx="0" cy="0"/>
          <a:chOff x="0" y="0"/>
          <a:chExt cx="0" cy="0"/>
        </a:xfrm>
      </p:grpSpPr>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1107996"/>
          </a:xfrm>
          <a:prstGeom prst="rect">
            <a:avLst/>
          </a:prstGeom>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pic>
        <p:nvPicPr>
          <p:cNvPr id="6" name="Billede 5">
            <a:extLst>
              <a:ext uri="{FF2B5EF4-FFF2-40B4-BE49-F238E27FC236}">
                <a16:creationId xmlns:a16="http://schemas.microsoft.com/office/drawing/2014/main" id="{7D827409-E4D6-9341-8C8D-034719B4E839}"/>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3" name="Billede 2">
            <a:extLst>
              <a:ext uri="{FF2B5EF4-FFF2-40B4-BE49-F238E27FC236}">
                <a16:creationId xmlns:a16="http://schemas.microsoft.com/office/drawing/2014/main" id="{F9A2380B-6C1E-D7F5-F78D-F5F81E75E2FF}"/>
              </a:ext>
            </a:extLst>
          </p:cNvPr>
          <p:cNvPicPr>
            <a:picLocks noChangeAspect="1"/>
          </p:cNvPicPr>
          <p:nvPr userDrawn="1"/>
        </p:nvPicPr>
        <p:blipFill>
          <a:blip r:embed="rId3">
            <a:alphaModFix/>
            <a:duotone>
              <a:prstClr val="black"/>
              <a:schemeClr val="tx2">
                <a:tint val="45000"/>
                <a:satMod val="400000"/>
              </a:schemeClr>
            </a:duotone>
          </a:blip>
          <a:stretch>
            <a:fillRect/>
          </a:stretch>
        </p:blipFill>
        <p:spPr>
          <a:xfrm>
            <a:off x="0" y="-1"/>
            <a:ext cx="3338286" cy="6858001"/>
          </a:xfrm>
          <a:prstGeom prst="rect">
            <a:avLst/>
          </a:prstGeom>
        </p:spPr>
      </p:pic>
    </p:spTree>
    <p:extLst>
      <p:ext uri="{BB962C8B-B14F-4D97-AF65-F5344CB8AC3E}">
        <p14:creationId xmlns:p14="http://schemas.microsoft.com/office/powerpoint/2010/main" val="645208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Mellemside 2 sort">
    <p:bg>
      <p:bgPr>
        <a:solidFill>
          <a:srgbClr val="343434"/>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123F55A5-2250-9447-983C-563966C7146D}"/>
              </a:ext>
            </a:extLst>
          </p:cNvPr>
          <p:cNvSpPr>
            <a:spLocks noGrp="1"/>
          </p:cNvSpPr>
          <p:nvPr>
            <p:ph type="title" hasCustomPrompt="1"/>
          </p:nvPr>
        </p:nvSpPr>
        <p:spPr>
          <a:xfrm>
            <a:off x="1439999" y="1800000"/>
            <a:ext cx="7920000" cy="1477328"/>
          </a:xfrm>
          <a:prstGeom prst="rect">
            <a:avLst/>
          </a:prstGeom>
        </p:spPr>
        <p:txBody>
          <a:bodyPr/>
          <a:lstStyle>
            <a:lvl1pPr>
              <a:defRPr sz="4800" cap="none" baseline="0">
                <a:solidFill>
                  <a:schemeClr val="bg1"/>
                </a:solidFill>
              </a:defRPr>
            </a:lvl1pPr>
          </a:lstStyle>
          <a:p>
            <a:r>
              <a:rPr lang="da-DK" noProof="0"/>
              <a:t>Klik for at redigere i masteren</a:t>
            </a:r>
          </a:p>
        </p:txBody>
      </p:sp>
      <p:pic>
        <p:nvPicPr>
          <p:cNvPr id="5" name="Billede 4">
            <a:extLst>
              <a:ext uri="{FF2B5EF4-FFF2-40B4-BE49-F238E27FC236}">
                <a16:creationId xmlns:a16="http://schemas.microsoft.com/office/drawing/2014/main" id="{6F166AAF-5F25-054E-AEFA-4F7BB31CEF18}"/>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2" name="Billede 1">
            <a:extLst>
              <a:ext uri="{FF2B5EF4-FFF2-40B4-BE49-F238E27FC236}">
                <a16:creationId xmlns:a16="http://schemas.microsoft.com/office/drawing/2014/main" id="{564126CF-B12D-B644-F5D7-CF6556E3B51A}"/>
              </a:ext>
            </a:extLst>
          </p:cNvPr>
          <p:cNvPicPr>
            <a:picLocks noChangeAspect="1"/>
          </p:cNvPicPr>
          <p:nvPr userDrawn="1"/>
        </p:nvPicPr>
        <p:blipFill>
          <a:blip r:embed="rId3"/>
          <a:stretch>
            <a:fillRect/>
          </a:stretch>
        </p:blipFill>
        <p:spPr>
          <a:xfrm>
            <a:off x="0" y="0"/>
            <a:ext cx="1168400" cy="2400300"/>
          </a:xfrm>
          <a:prstGeom prst="rect">
            <a:avLst/>
          </a:prstGeom>
        </p:spPr>
      </p:pic>
    </p:spTree>
    <p:extLst>
      <p:ext uri="{BB962C8B-B14F-4D97-AF65-F5344CB8AC3E}">
        <p14:creationId xmlns:p14="http://schemas.microsoft.com/office/powerpoint/2010/main" val="3059672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Mellemside 1 hvid">
    <p:bg>
      <p:bgPr>
        <a:solidFill>
          <a:schemeClr val="bg1"/>
        </a:solidFill>
        <a:effectLst/>
      </p:bgPr>
    </p:bg>
    <p:spTree>
      <p:nvGrpSpPr>
        <p:cNvPr id="1" name=""/>
        <p:cNvGrpSpPr/>
        <p:nvPr/>
      </p:nvGrpSpPr>
      <p:grpSpPr>
        <a:xfrm>
          <a:off x="0" y="0"/>
          <a:ext cx="0" cy="0"/>
          <a:chOff x="0" y="0"/>
          <a:chExt cx="0" cy="0"/>
        </a:xfrm>
      </p:grpSpPr>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1107996"/>
          </a:xfrm>
          <a:prstGeom prst="rect">
            <a:avLst/>
          </a:prstGeom>
        </p:spPr>
        <p:txBody>
          <a:bodyPr vert="horz" wrap="square" lIns="0" tIns="0" rIns="0" bIns="0" rtlCol="0" anchor="t" anchorCtr="0">
            <a:spAutoFit/>
          </a:bodyPr>
          <a:lstStyle>
            <a:lvl1pPr algn="l">
              <a:defRPr>
                <a:solidFill>
                  <a:schemeClr val="tx1"/>
                </a:solidFill>
              </a:defRPr>
            </a:lvl1pPr>
          </a:lstStyle>
          <a:p>
            <a:r>
              <a:rPr lang="da-DK" noProof="0"/>
              <a:t>Klik for at redigere i masteren</a:t>
            </a:r>
          </a:p>
        </p:txBody>
      </p:sp>
      <p:pic>
        <p:nvPicPr>
          <p:cNvPr id="6" name="Billede 5">
            <a:extLst>
              <a:ext uri="{FF2B5EF4-FFF2-40B4-BE49-F238E27FC236}">
                <a16:creationId xmlns:a16="http://schemas.microsoft.com/office/drawing/2014/main" id="{E6ED57F4-E581-D44C-98C4-FFCF92313E72}"/>
              </a:ext>
            </a:extLst>
          </p:cNvPr>
          <p:cNvPicPr>
            <a:picLocks noChangeAspect="1"/>
          </p:cNvPicPr>
          <p:nvPr userDrawn="1"/>
        </p:nvPicPr>
        <p:blipFill>
          <a:blip r:embed="rId2"/>
          <a:stretch>
            <a:fillRect/>
          </a:stretch>
        </p:blipFill>
        <p:spPr>
          <a:xfrm>
            <a:off x="1438382" y="6321600"/>
            <a:ext cx="3878820" cy="237600"/>
          </a:xfrm>
          <a:prstGeom prst="rect">
            <a:avLst/>
          </a:prstGeom>
        </p:spPr>
      </p:pic>
      <p:pic>
        <p:nvPicPr>
          <p:cNvPr id="2" name="Billede 1">
            <a:extLst>
              <a:ext uri="{FF2B5EF4-FFF2-40B4-BE49-F238E27FC236}">
                <a16:creationId xmlns:a16="http://schemas.microsoft.com/office/drawing/2014/main" id="{8148AD24-5C7E-A73C-74D4-690AB6AA5667}"/>
              </a:ext>
            </a:extLst>
          </p:cNvPr>
          <p:cNvPicPr>
            <a:picLocks noChangeAspect="1"/>
          </p:cNvPicPr>
          <p:nvPr userDrawn="1"/>
        </p:nvPicPr>
        <p:blipFill>
          <a:blip r:embed="rId3">
            <a:alphaModFix/>
            <a:duotone>
              <a:prstClr val="black"/>
              <a:schemeClr val="tx2">
                <a:tint val="45000"/>
                <a:satMod val="400000"/>
              </a:schemeClr>
            </a:duotone>
          </a:blip>
          <a:stretch>
            <a:fillRect/>
          </a:stretch>
        </p:blipFill>
        <p:spPr>
          <a:xfrm>
            <a:off x="0" y="-1"/>
            <a:ext cx="3338286" cy="6858001"/>
          </a:xfrm>
          <a:prstGeom prst="rect">
            <a:avLst/>
          </a:prstGeom>
        </p:spPr>
      </p:pic>
    </p:spTree>
    <p:extLst>
      <p:ext uri="{BB962C8B-B14F-4D97-AF65-F5344CB8AC3E}">
        <p14:creationId xmlns:p14="http://schemas.microsoft.com/office/powerpoint/2010/main" val="27064364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ellemside 2 hvi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5858DF1F-1AD8-324B-8F2D-9520497FDD10}"/>
              </a:ext>
            </a:extLst>
          </p:cNvPr>
          <p:cNvSpPr>
            <a:spLocks noGrp="1"/>
          </p:cNvSpPr>
          <p:nvPr>
            <p:ph type="title" hasCustomPrompt="1"/>
          </p:nvPr>
        </p:nvSpPr>
        <p:spPr>
          <a:xfrm>
            <a:off x="1469816" y="1819319"/>
            <a:ext cx="7920000" cy="1477328"/>
          </a:xfrm>
          <a:prstGeom prst="rect">
            <a:avLst/>
          </a:prstGeom>
        </p:spPr>
        <p:txBody>
          <a:bodyPr/>
          <a:lstStyle>
            <a:lvl1pPr>
              <a:defRPr sz="4800" cap="none" baseline="0">
                <a:solidFill>
                  <a:schemeClr val="tx1"/>
                </a:solidFill>
              </a:defRPr>
            </a:lvl1pPr>
          </a:lstStyle>
          <a:p>
            <a:r>
              <a:rPr lang="da-DK" noProof="0"/>
              <a:t>Klik for at redigere i masteren</a:t>
            </a:r>
          </a:p>
        </p:txBody>
      </p:sp>
      <p:pic>
        <p:nvPicPr>
          <p:cNvPr id="4" name="Billede 3">
            <a:extLst>
              <a:ext uri="{FF2B5EF4-FFF2-40B4-BE49-F238E27FC236}">
                <a16:creationId xmlns:a16="http://schemas.microsoft.com/office/drawing/2014/main" id="{1FD27FD9-0D7C-9845-B78D-4F6847E5A2B0}"/>
              </a:ext>
            </a:extLst>
          </p:cNvPr>
          <p:cNvPicPr>
            <a:picLocks noChangeAspect="1"/>
          </p:cNvPicPr>
          <p:nvPr userDrawn="1"/>
        </p:nvPicPr>
        <p:blipFill>
          <a:blip r:embed="rId2"/>
          <a:stretch>
            <a:fillRect/>
          </a:stretch>
        </p:blipFill>
        <p:spPr>
          <a:xfrm>
            <a:off x="1438382" y="6321600"/>
            <a:ext cx="3878820" cy="237600"/>
          </a:xfrm>
          <a:prstGeom prst="rect">
            <a:avLst/>
          </a:prstGeom>
        </p:spPr>
      </p:pic>
    </p:spTree>
    <p:extLst>
      <p:ext uri="{BB962C8B-B14F-4D97-AF65-F5344CB8AC3E}">
        <p14:creationId xmlns:p14="http://schemas.microsoft.com/office/powerpoint/2010/main" val="4170582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å mellemside 1">
    <p:bg>
      <p:bgPr>
        <a:solidFill>
          <a:srgbClr val="15475E"/>
        </a:solidFill>
        <a:effectLst/>
      </p:bgPr>
    </p:bg>
    <p:spTree>
      <p:nvGrpSpPr>
        <p:cNvPr id="1" name=""/>
        <p:cNvGrpSpPr/>
        <p:nvPr/>
      </p:nvGrpSpPr>
      <p:grpSpPr>
        <a:xfrm>
          <a:off x="0" y="0"/>
          <a:ext cx="0" cy="0"/>
          <a:chOff x="0" y="0"/>
          <a:chExt cx="0" cy="0"/>
        </a:xfrm>
      </p:grpSpPr>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1107996"/>
          </a:xfrm>
          <a:prstGeom prst="rect">
            <a:avLst/>
          </a:prstGeom>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pic>
        <p:nvPicPr>
          <p:cNvPr id="7" name="Billede 6">
            <a:extLst>
              <a:ext uri="{FF2B5EF4-FFF2-40B4-BE49-F238E27FC236}">
                <a16:creationId xmlns:a16="http://schemas.microsoft.com/office/drawing/2014/main" id="{FE29A2C8-9431-9847-BA33-83050A4D59EB}"/>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2" name="Billede 1">
            <a:extLst>
              <a:ext uri="{FF2B5EF4-FFF2-40B4-BE49-F238E27FC236}">
                <a16:creationId xmlns:a16="http://schemas.microsoft.com/office/drawing/2014/main" id="{D90CD27B-2BF9-1B4A-5E3C-9DF9F826122F}"/>
              </a:ext>
            </a:extLst>
          </p:cNvPr>
          <p:cNvPicPr>
            <a:picLocks noChangeAspect="1"/>
          </p:cNvPicPr>
          <p:nvPr userDrawn="1"/>
        </p:nvPicPr>
        <p:blipFill>
          <a:blip r:embed="rId3">
            <a:alphaModFix/>
            <a:duotone>
              <a:schemeClr val="accent2">
                <a:shade val="45000"/>
                <a:satMod val="135000"/>
              </a:schemeClr>
              <a:prstClr val="white"/>
            </a:duotone>
          </a:blip>
          <a:stretch>
            <a:fillRect/>
          </a:stretch>
        </p:blipFill>
        <p:spPr>
          <a:xfrm>
            <a:off x="0" y="-1"/>
            <a:ext cx="3338286" cy="6858001"/>
          </a:xfrm>
          <a:prstGeom prst="rect">
            <a:avLst/>
          </a:prstGeom>
        </p:spPr>
      </p:pic>
    </p:spTree>
    <p:extLst>
      <p:ext uri="{BB962C8B-B14F-4D97-AF65-F5344CB8AC3E}">
        <p14:creationId xmlns:p14="http://schemas.microsoft.com/office/powerpoint/2010/main" val="2716275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å mellemside 2">
    <p:bg>
      <p:bgPr>
        <a:solidFill>
          <a:srgbClr val="15475E"/>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1477328"/>
          </a:xfrm>
          <a:prstGeom prst="rect">
            <a:avLst/>
          </a:prstGeom>
        </p:spPr>
        <p:txBody>
          <a:bodyPr/>
          <a:lstStyle>
            <a:lvl1pPr>
              <a:defRPr sz="4800" cap="none" baseline="0">
                <a:solidFill>
                  <a:schemeClr val="bg1"/>
                </a:solidFill>
              </a:defRPr>
            </a:lvl1pPr>
          </a:lstStyle>
          <a:p>
            <a:r>
              <a:rPr lang="da-DK" noProof="0"/>
              <a:t>Klik for at redigere i masteren</a:t>
            </a:r>
            <a:endParaRPr lang="da-DK"/>
          </a:p>
        </p:txBody>
      </p:sp>
      <p:pic>
        <p:nvPicPr>
          <p:cNvPr id="10" name="Billede 9">
            <a:extLst>
              <a:ext uri="{FF2B5EF4-FFF2-40B4-BE49-F238E27FC236}">
                <a16:creationId xmlns:a16="http://schemas.microsoft.com/office/drawing/2014/main" id="{C0FCE8EC-1B0D-2C4E-9954-1BD80F2A9E4B}"/>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2" name="Billede 1">
            <a:extLst>
              <a:ext uri="{FF2B5EF4-FFF2-40B4-BE49-F238E27FC236}">
                <a16:creationId xmlns:a16="http://schemas.microsoft.com/office/drawing/2014/main" id="{F49F8D58-1194-068C-9F13-E601D928DEDD}"/>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0" y="0"/>
            <a:ext cx="1168400" cy="2400300"/>
          </a:xfrm>
          <a:prstGeom prst="rect">
            <a:avLst/>
          </a:prstGeom>
        </p:spPr>
      </p:pic>
    </p:spTree>
    <p:extLst>
      <p:ext uri="{BB962C8B-B14F-4D97-AF65-F5344CB8AC3E}">
        <p14:creationId xmlns:p14="http://schemas.microsoft.com/office/powerpoint/2010/main" val="2241677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ys blå mellemside 1">
    <p:bg>
      <p:bgPr>
        <a:solidFill>
          <a:srgbClr val="2B6B8B"/>
        </a:solidFill>
        <a:effectLst/>
      </p:bgPr>
    </p:bg>
    <p:spTree>
      <p:nvGrpSpPr>
        <p:cNvPr id="1" name=""/>
        <p:cNvGrpSpPr/>
        <p:nvPr/>
      </p:nvGrpSpPr>
      <p:grpSpPr>
        <a:xfrm>
          <a:off x="0" y="0"/>
          <a:ext cx="0" cy="0"/>
          <a:chOff x="0" y="0"/>
          <a:chExt cx="0" cy="0"/>
        </a:xfrm>
      </p:grpSpPr>
      <p:sp>
        <p:nvSpPr>
          <p:cNvPr id="19" name="Title Placeholder 4">
            <a:extLst>
              <a:ext uri="{FF2B5EF4-FFF2-40B4-BE49-F238E27FC236}">
                <a16:creationId xmlns:a16="http://schemas.microsoft.com/office/drawing/2014/main" id="{5D42539C-BC2B-874A-B803-8EE6FC932BA9}"/>
              </a:ext>
            </a:extLst>
          </p:cNvPr>
          <p:cNvSpPr>
            <a:spLocks noGrp="1"/>
          </p:cNvSpPr>
          <p:nvPr>
            <p:ph type="title" hasCustomPrompt="1"/>
          </p:nvPr>
        </p:nvSpPr>
        <p:spPr>
          <a:xfrm>
            <a:off x="5952707" y="1800000"/>
            <a:ext cx="5825311" cy="1107996"/>
          </a:xfrm>
          <a:prstGeom prst="rect">
            <a:avLst/>
          </a:prstGeom>
        </p:spPr>
        <p:txBody>
          <a:bodyPr vert="horz" wrap="square" lIns="0" tIns="0" rIns="0" bIns="0" rtlCol="0" anchor="t" anchorCtr="0">
            <a:spAutoFit/>
          </a:bodyPr>
          <a:lstStyle>
            <a:lvl1pPr algn="l">
              <a:defRPr>
                <a:solidFill>
                  <a:schemeClr val="bg1"/>
                </a:solidFill>
              </a:defRPr>
            </a:lvl1pPr>
          </a:lstStyle>
          <a:p>
            <a:r>
              <a:rPr lang="da-DK" noProof="0"/>
              <a:t>Klik for at redigere i masteren</a:t>
            </a:r>
          </a:p>
        </p:txBody>
      </p:sp>
      <p:pic>
        <p:nvPicPr>
          <p:cNvPr id="7" name="Billede 6">
            <a:extLst>
              <a:ext uri="{FF2B5EF4-FFF2-40B4-BE49-F238E27FC236}">
                <a16:creationId xmlns:a16="http://schemas.microsoft.com/office/drawing/2014/main" id="{FE29A2C8-9431-9847-BA33-83050A4D59EB}"/>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2" name="Billede 1">
            <a:extLst>
              <a:ext uri="{FF2B5EF4-FFF2-40B4-BE49-F238E27FC236}">
                <a16:creationId xmlns:a16="http://schemas.microsoft.com/office/drawing/2014/main" id="{EDE9AEF0-569E-4407-B106-D5090607F094}"/>
              </a:ext>
            </a:extLst>
          </p:cNvPr>
          <p:cNvPicPr>
            <a:picLocks noChangeAspect="1"/>
          </p:cNvPicPr>
          <p:nvPr userDrawn="1"/>
        </p:nvPicPr>
        <p:blipFill>
          <a:blip r:embed="rId3">
            <a:alphaModFix/>
            <a:duotone>
              <a:schemeClr val="accent2">
                <a:shade val="45000"/>
                <a:satMod val="135000"/>
              </a:schemeClr>
              <a:prstClr val="white"/>
            </a:duotone>
          </a:blip>
          <a:stretch>
            <a:fillRect/>
          </a:stretch>
        </p:blipFill>
        <p:spPr>
          <a:xfrm>
            <a:off x="0" y="-1"/>
            <a:ext cx="3338286" cy="6858001"/>
          </a:xfrm>
          <a:prstGeom prst="rect">
            <a:avLst/>
          </a:prstGeom>
        </p:spPr>
      </p:pic>
    </p:spTree>
    <p:extLst>
      <p:ext uri="{BB962C8B-B14F-4D97-AF65-F5344CB8AC3E}">
        <p14:creationId xmlns:p14="http://schemas.microsoft.com/office/powerpoint/2010/main" val="2726713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ysblå mellemside 2">
    <p:bg>
      <p:bgPr>
        <a:solidFill>
          <a:srgbClr val="2B6B8B"/>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1477328"/>
          </a:xfrm>
          <a:prstGeom prst="rect">
            <a:avLst/>
          </a:prstGeom>
        </p:spPr>
        <p:txBody>
          <a:bodyPr/>
          <a:lstStyle>
            <a:lvl1pPr>
              <a:defRPr sz="4800" cap="none" baseline="0">
                <a:solidFill>
                  <a:schemeClr val="bg1"/>
                </a:solidFill>
              </a:defRPr>
            </a:lvl1pPr>
          </a:lstStyle>
          <a:p>
            <a:r>
              <a:rPr lang="da-DK" noProof="0"/>
              <a:t>Klik for at redigere i masteren</a:t>
            </a:r>
            <a:endParaRPr lang="da-DK"/>
          </a:p>
        </p:txBody>
      </p:sp>
      <p:pic>
        <p:nvPicPr>
          <p:cNvPr id="10" name="Billede 9">
            <a:extLst>
              <a:ext uri="{FF2B5EF4-FFF2-40B4-BE49-F238E27FC236}">
                <a16:creationId xmlns:a16="http://schemas.microsoft.com/office/drawing/2014/main" id="{C0FCE8EC-1B0D-2C4E-9954-1BD80F2A9E4B}"/>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2" name="Billede 1">
            <a:extLst>
              <a:ext uri="{FF2B5EF4-FFF2-40B4-BE49-F238E27FC236}">
                <a16:creationId xmlns:a16="http://schemas.microsoft.com/office/drawing/2014/main" id="{8EA1FC49-4426-FBBE-ABEA-ABAA2BB97B88}"/>
              </a:ext>
            </a:extLst>
          </p:cNvPr>
          <p:cNvPicPr>
            <a:picLocks noChangeAspect="1"/>
          </p:cNvPicPr>
          <p:nvPr userDrawn="1"/>
        </p:nvPicPr>
        <p:blipFill>
          <a:blip r:embed="rId3">
            <a:duotone>
              <a:schemeClr val="accent2">
                <a:shade val="45000"/>
                <a:satMod val="135000"/>
              </a:schemeClr>
              <a:prstClr val="white"/>
            </a:duotone>
          </a:blip>
          <a:stretch>
            <a:fillRect/>
          </a:stretch>
        </p:blipFill>
        <p:spPr>
          <a:xfrm>
            <a:off x="0" y="0"/>
            <a:ext cx="1168400" cy="2400300"/>
          </a:xfrm>
          <a:prstGeom prst="rect">
            <a:avLst/>
          </a:prstGeom>
        </p:spPr>
      </p:pic>
    </p:spTree>
    <p:extLst>
      <p:ext uri="{BB962C8B-B14F-4D97-AF65-F5344CB8AC3E}">
        <p14:creationId xmlns:p14="http://schemas.microsoft.com/office/powerpoint/2010/main" val="34003960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Kontaktside">
    <p:spTree>
      <p:nvGrpSpPr>
        <p:cNvPr id="1" name=""/>
        <p:cNvGrpSpPr/>
        <p:nvPr/>
      </p:nvGrpSpPr>
      <p:grpSpPr>
        <a:xfrm>
          <a:off x="0" y="0"/>
          <a:ext cx="0" cy="0"/>
          <a:chOff x="0" y="0"/>
          <a:chExt cx="0" cy="0"/>
        </a:xfrm>
      </p:grpSpPr>
      <p:sp>
        <p:nvSpPr>
          <p:cNvPr id="2" name="Dokument 1">
            <a:extLst>
              <a:ext uri="{FF2B5EF4-FFF2-40B4-BE49-F238E27FC236}">
                <a16:creationId xmlns:a16="http://schemas.microsoft.com/office/drawing/2014/main" id="{5FF55FCC-7345-691B-2AEE-051CBC51B461}"/>
              </a:ext>
            </a:extLst>
          </p:cNvPr>
          <p:cNvSpPr/>
          <p:nvPr userDrawn="1"/>
        </p:nvSpPr>
        <p:spPr>
          <a:xfrm rot="10800000">
            <a:off x="0" y="2865119"/>
            <a:ext cx="12192000" cy="4009275"/>
          </a:xfrm>
          <a:prstGeom prst="flowChartDocument">
            <a:avLst/>
          </a:prstGeom>
          <a:solidFill>
            <a:srgbClr val="154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el 1">
            <a:extLst>
              <a:ext uri="{FF2B5EF4-FFF2-40B4-BE49-F238E27FC236}">
                <a16:creationId xmlns:a16="http://schemas.microsoft.com/office/drawing/2014/main" id="{EDFBEEBD-1E10-C64A-9B2F-189B884F45BA}"/>
              </a:ext>
            </a:extLst>
          </p:cNvPr>
          <p:cNvSpPr>
            <a:spLocks noGrp="1"/>
          </p:cNvSpPr>
          <p:nvPr>
            <p:ph type="title" hasCustomPrompt="1"/>
          </p:nvPr>
        </p:nvSpPr>
        <p:spPr>
          <a:xfrm>
            <a:off x="1439999" y="1800000"/>
            <a:ext cx="7920000" cy="1477328"/>
          </a:xfrm>
          <a:prstGeom prst="rect">
            <a:avLst/>
          </a:prstGeom>
        </p:spPr>
        <p:txBody>
          <a:bodyPr/>
          <a:lstStyle>
            <a:lvl1pPr>
              <a:defRPr sz="4800" cap="none" baseline="0">
                <a:solidFill>
                  <a:srgbClr val="BF5D2B"/>
                </a:solidFill>
              </a:defRPr>
            </a:lvl1pPr>
          </a:lstStyle>
          <a:p>
            <a:r>
              <a:rPr lang="da-DK" noProof="0"/>
              <a:t>Klik for at redigere i masteren</a:t>
            </a:r>
            <a:endParaRPr lang="da-DK"/>
          </a:p>
        </p:txBody>
      </p:sp>
      <p:sp>
        <p:nvSpPr>
          <p:cNvPr id="9" name="Pladsholder til tekst 3">
            <a:extLst>
              <a:ext uri="{FF2B5EF4-FFF2-40B4-BE49-F238E27FC236}">
                <a16:creationId xmlns:a16="http://schemas.microsoft.com/office/drawing/2014/main" id="{63282B2D-EDC0-1744-AB89-A09556139BE1}"/>
              </a:ext>
            </a:extLst>
          </p:cNvPr>
          <p:cNvSpPr>
            <a:spLocks noGrp="1"/>
          </p:cNvSpPr>
          <p:nvPr>
            <p:ph type="body" sz="quarter" idx="10"/>
          </p:nvPr>
        </p:nvSpPr>
        <p:spPr>
          <a:xfrm>
            <a:off x="1438276" y="3646030"/>
            <a:ext cx="3744000" cy="2153971"/>
          </a:xfrm>
        </p:spPr>
        <p:txBody>
          <a:bodyPr/>
          <a:lstStyle>
            <a:lvl1pPr marL="0" indent="0">
              <a:spcBef>
                <a:spcPts val="0"/>
              </a:spcBef>
              <a:spcAft>
                <a:spcPts val="0"/>
              </a:spcAft>
              <a:buFontTx/>
              <a:buNone/>
              <a:defRPr sz="1600">
                <a:solidFill>
                  <a:schemeClr val="bg1"/>
                </a:solidFill>
              </a:defRPr>
            </a:lvl1pPr>
            <a:lvl2pPr marL="0" indent="0">
              <a:buFontTx/>
              <a:buNone/>
              <a:defRPr sz="1400">
                <a:solidFill>
                  <a:schemeClr val="bg1"/>
                </a:solidFill>
              </a:defRPr>
            </a:lvl2pPr>
            <a:lvl3pPr marL="358775" indent="0">
              <a:buFontTx/>
              <a:buNone/>
              <a:defRPr sz="1400">
                <a:solidFill>
                  <a:schemeClr val="bg1"/>
                </a:solidFill>
              </a:defRPr>
            </a:lvl3pPr>
            <a:lvl4pPr marL="717550" indent="0">
              <a:buFontTx/>
              <a:buNone/>
              <a:defRPr sz="1400">
                <a:solidFill>
                  <a:schemeClr val="bg1"/>
                </a:solidFill>
              </a:defRPr>
            </a:lvl4pPr>
            <a:lvl5pPr>
              <a:buFontTx/>
              <a:buNone/>
              <a:defRPr sz="1400">
                <a:solidFill>
                  <a:schemeClr val="bg1"/>
                </a:solidFill>
              </a:defRPr>
            </a:lvl5pPr>
          </a:lstStyle>
          <a:p>
            <a:pPr lvl="0"/>
            <a:r>
              <a:rPr lang="da-DK"/>
              <a:t>Klik for at redigere teksttypografierne i masteren</a:t>
            </a:r>
          </a:p>
        </p:txBody>
      </p:sp>
      <p:sp>
        <p:nvSpPr>
          <p:cNvPr id="11" name="Pladsholder til tekst 3">
            <a:extLst>
              <a:ext uri="{FF2B5EF4-FFF2-40B4-BE49-F238E27FC236}">
                <a16:creationId xmlns:a16="http://schemas.microsoft.com/office/drawing/2014/main" id="{D9306688-7C4E-E347-974F-A4462CC48B1C}"/>
              </a:ext>
            </a:extLst>
          </p:cNvPr>
          <p:cNvSpPr>
            <a:spLocks noGrp="1"/>
          </p:cNvSpPr>
          <p:nvPr>
            <p:ph type="body" sz="quarter" idx="11"/>
          </p:nvPr>
        </p:nvSpPr>
        <p:spPr>
          <a:xfrm>
            <a:off x="7260995" y="3646030"/>
            <a:ext cx="3744000" cy="2153971"/>
          </a:xfrm>
        </p:spPr>
        <p:txBody>
          <a:bodyPr/>
          <a:lstStyle>
            <a:lvl1pPr marL="0" indent="0">
              <a:spcBef>
                <a:spcPts val="0"/>
              </a:spcBef>
              <a:spcAft>
                <a:spcPts val="0"/>
              </a:spcAft>
              <a:buFontTx/>
              <a:buNone/>
              <a:defRPr sz="1600">
                <a:solidFill>
                  <a:schemeClr val="bg1"/>
                </a:solidFill>
              </a:defRPr>
            </a:lvl1pPr>
            <a:lvl2pPr marL="0" indent="0">
              <a:buFontTx/>
              <a:buNone/>
              <a:defRPr sz="1400">
                <a:solidFill>
                  <a:schemeClr val="bg1"/>
                </a:solidFill>
              </a:defRPr>
            </a:lvl2pPr>
            <a:lvl3pPr marL="358775" indent="0">
              <a:buFontTx/>
              <a:buNone/>
              <a:defRPr sz="1400">
                <a:solidFill>
                  <a:schemeClr val="bg1"/>
                </a:solidFill>
              </a:defRPr>
            </a:lvl3pPr>
            <a:lvl4pPr marL="717550" indent="0">
              <a:buFontTx/>
              <a:buNone/>
              <a:defRPr sz="1400">
                <a:solidFill>
                  <a:schemeClr val="bg1"/>
                </a:solidFill>
              </a:defRPr>
            </a:lvl4pPr>
            <a:lvl5pPr>
              <a:buFontTx/>
              <a:buNone/>
              <a:defRPr sz="1400">
                <a:solidFill>
                  <a:schemeClr val="bg1"/>
                </a:solidFill>
              </a:defRPr>
            </a:lvl5pPr>
          </a:lstStyle>
          <a:p>
            <a:pPr lvl="0"/>
            <a:r>
              <a:rPr lang="da-DK"/>
              <a:t>Klik for at redigere teksttypografierne i masteren</a:t>
            </a:r>
          </a:p>
        </p:txBody>
      </p:sp>
      <p:pic>
        <p:nvPicPr>
          <p:cNvPr id="13" name="Billede 12">
            <a:extLst>
              <a:ext uri="{FF2B5EF4-FFF2-40B4-BE49-F238E27FC236}">
                <a16:creationId xmlns:a16="http://schemas.microsoft.com/office/drawing/2014/main" id="{5BF9DC9E-F37C-730B-7120-07C0704E4BA0}"/>
              </a:ext>
            </a:extLst>
          </p:cNvPr>
          <p:cNvPicPr>
            <a:picLocks noChangeAspect="1"/>
          </p:cNvPicPr>
          <p:nvPr userDrawn="1"/>
        </p:nvPicPr>
        <p:blipFill>
          <a:blip r:embed="rId2"/>
          <a:stretch>
            <a:fillRect/>
          </a:stretch>
        </p:blipFill>
        <p:spPr>
          <a:xfrm>
            <a:off x="1438382" y="6320862"/>
            <a:ext cx="3852000" cy="235957"/>
          </a:xfrm>
          <a:prstGeom prst="rect">
            <a:avLst/>
          </a:prstGeom>
        </p:spPr>
      </p:pic>
      <p:pic>
        <p:nvPicPr>
          <p:cNvPr id="21" name="Billede 20">
            <a:extLst>
              <a:ext uri="{FF2B5EF4-FFF2-40B4-BE49-F238E27FC236}">
                <a16:creationId xmlns:a16="http://schemas.microsoft.com/office/drawing/2014/main" id="{AA8B83D0-C17B-C71B-3C60-F8907A4E5080}"/>
              </a:ext>
            </a:extLst>
          </p:cNvPr>
          <p:cNvPicPr>
            <a:picLocks noChangeAspect="1"/>
          </p:cNvPicPr>
          <p:nvPr userDrawn="1"/>
        </p:nvPicPr>
        <p:blipFill>
          <a:blip r:embed="rId2"/>
          <a:stretch>
            <a:fillRect/>
          </a:stretch>
        </p:blipFill>
        <p:spPr>
          <a:xfrm>
            <a:off x="1440000" y="6321600"/>
            <a:ext cx="3852000" cy="235957"/>
          </a:xfrm>
          <a:prstGeom prst="rect">
            <a:avLst/>
          </a:prstGeom>
        </p:spPr>
      </p:pic>
    </p:spTree>
    <p:extLst>
      <p:ext uri="{BB962C8B-B14F-4D97-AF65-F5344CB8AC3E}">
        <p14:creationId xmlns:p14="http://schemas.microsoft.com/office/powerpoint/2010/main" val="62050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ort slide 1">
    <p:bg>
      <p:bgPr>
        <a:solidFill>
          <a:schemeClr val="tx1">
            <a:lumMod val="75000"/>
          </a:schemeClr>
        </a:solidFill>
        <a:effectLst/>
      </p:bgPr>
    </p:bg>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D0D54DAF-32C2-0949-ABFE-364DEC7614BE}"/>
              </a:ext>
            </a:extLst>
          </p:cNvPr>
          <p:cNvSpPr>
            <a:spLocks noGrp="1"/>
          </p:cNvSpPr>
          <p:nvPr>
            <p:ph idx="1" hasCustomPrompt="1"/>
          </p:nvPr>
        </p:nvSpPr>
        <p:spPr>
          <a:xfrm>
            <a:off x="1440000" y="1800000"/>
            <a:ext cx="9856357" cy="4320000"/>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342900" indent="-342900">
              <a:buFont typeface="Arial" panose="020B0604020202020204" pitchFamily="34" charset="0"/>
              <a:buChar char="•"/>
              <a:defRPr>
                <a:solidFill>
                  <a:schemeClr val="bg1"/>
                </a:solidFill>
              </a:defRPr>
            </a:lvl5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7" name="Pladsholder til sidefod 6">
            <a:extLst>
              <a:ext uri="{FF2B5EF4-FFF2-40B4-BE49-F238E27FC236}">
                <a16:creationId xmlns:a16="http://schemas.microsoft.com/office/drawing/2014/main" id="{90E8DEBF-5562-8941-834F-EE5DD073C9A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Pladsholder til dato 5">
            <a:extLst>
              <a:ext uri="{FF2B5EF4-FFF2-40B4-BE49-F238E27FC236}">
                <a16:creationId xmlns:a16="http://schemas.microsoft.com/office/drawing/2014/main" id="{B11D53F7-FC50-BF44-8153-8CE6B1036203}"/>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36ACAEC5-AC63-1F4F-9A72-147B6F6036D2}" type="datetime1">
              <a:rPr lang="da-DK" noProof="0" smtClean="0"/>
              <a:t>27.10.2022</a:t>
            </a:fld>
            <a:endParaRPr lang="en-GB" noProof="0"/>
          </a:p>
        </p:txBody>
      </p:sp>
      <p:sp>
        <p:nvSpPr>
          <p:cNvPr id="11" name="Pladsholder til slidenummer 7">
            <a:extLst>
              <a:ext uri="{FF2B5EF4-FFF2-40B4-BE49-F238E27FC236}">
                <a16:creationId xmlns:a16="http://schemas.microsoft.com/office/drawing/2014/main" id="{2F21B9CA-5DBF-8E42-BAA4-727C1AF10AC3}"/>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pic>
        <p:nvPicPr>
          <p:cNvPr id="8" name="Picture 12">
            <a:extLst>
              <a:ext uri="{FF2B5EF4-FFF2-40B4-BE49-F238E27FC236}">
                <a16:creationId xmlns:a16="http://schemas.microsoft.com/office/drawing/2014/main" id="{11A188BC-C4AA-DE4E-B9A8-8AFE573607BF}"/>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colorTemperature colorTemp="7505"/>
                    </a14:imgEffect>
                    <a14:imgEffect>
                      <a14:brightnessContrast bright="33000" contrast="-40000"/>
                    </a14:imgEffect>
                  </a14:imgLayer>
                </a14:imgProps>
              </a:ext>
              <a:ext uri="{28A0092B-C50C-407E-A947-70E740481C1C}">
                <a14:useLocalDpi xmlns:a14="http://schemas.microsoft.com/office/drawing/2010/main"/>
              </a:ext>
            </a:extLst>
          </a:blip>
          <a:srcRect/>
          <a:stretch/>
        </p:blipFill>
        <p:spPr>
          <a:xfrm flipH="1">
            <a:off x="11028568" y="0"/>
            <a:ext cx="1163432" cy="2398208"/>
          </a:xfrm>
          <a:prstGeom prst="rect">
            <a:avLst/>
          </a:prstGeom>
        </p:spPr>
      </p:pic>
      <p:sp>
        <p:nvSpPr>
          <p:cNvPr id="20" name="Title Placeholder 4">
            <a:extLst>
              <a:ext uri="{FF2B5EF4-FFF2-40B4-BE49-F238E27FC236}">
                <a16:creationId xmlns:a16="http://schemas.microsoft.com/office/drawing/2014/main" id="{4DE71E6C-2AE4-7747-B154-B70129639995}"/>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lvl1pPr>
              <a:defRPr>
                <a:solidFill>
                  <a:schemeClr val="bg1"/>
                </a:solidFill>
              </a:defRPr>
            </a:lvl1pPr>
          </a:lstStyle>
          <a:p>
            <a:r>
              <a:rPr lang="en-GB" noProof="0"/>
              <a:t>Edit header</a:t>
            </a:r>
          </a:p>
        </p:txBody>
      </p:sp>
    </p:spTree>
    <p:extLst>
      <p:ext uri="{BB962C8B-B14F-4D97-AF65-F5344CB8AC3E}">
        <p14:creationId xmlns:p14="http://schemas.microsoft.com/office/powerpoint/2010/main" val="2622284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rt slide 2">
    <p:bg>
      <p:bgPr>
        <a:solidFill>
          <a:schemeClr val="tx1">
            <a:lumMod val="75000"/>
          </a:schemeClr>
        </a:solidFill>
        <a:effectLst/>
      </p:bgPr>
    </p:bg>
    <p:spTree>
      <p:nvGrpSpPr>
        <p:cNvPr id="1" name=""/>
        <p:cNvGrpSpPr/>
        <p:nvPr/>
      </p:nvGrpSpPr>
      <p:grpSpPr>
        <a:xfrm>
          <a:off x="0" y="0"/>
          <a:ext cx="0" cy="0"/>
          <a:chOff x="0" y="0"/>
          <a:chExt cx="0" cy="0"/>
        </a:xfrm>
      </p:grpSpPr>
      <p:sp>
        <p:nvSpPr>
          <p:cNvPr id="20" name="Title Placeholder 4">
            <a:extLst>
              <a:ext uri="{FF2B5EF4-FFF2-40B4-BE49-F238E27FC236}">
                <a16:creationId xmlns:a16="http://schemas.microsoft.com/office/drawing/2014/main" id="{4DE71E6C-2AE4-7747-B154-B70129639995}"/>
              </a:ext>
            </a:extLst>
          </p:cNvPr>
          <p:cNvSpPr>
            <a:spLocks noGrp="1"/>
          </p:cNvSpPr>
          <p:nvPr>
            <p:ph type="title" hasCustomPrompt="1"/>
          </p:nvPr>
        </p:nvSpPr>
        <p:spPr>
          <a:xfrm>
            <a:off x="1440000" y="720000"/>
            <a:ext cx="9856357" cy="553998"/>
          </a:xfrm>
          <a:prstGeom prst="rect">
            <a:avLst/>
          </a:prstGeom>
        </p:spPr>
        <p:txBody>
          <a:bodyPr vert="horz" wrap="square" lIns="0" tIns="0" rIns="0" bIns="0" rtlCol="0" anchor="t" anchorCtr="0">
            <a:spAutoFit/>
          </a:bodyPr>
          <a:lstStyle>
            <a:lvl1pPr>
              <a:defRPr>
                <a:solidFill>
                  <a:schemeClr val="bg1"/>
                </a:solidFill>
              </a:defRPr>
            </a:lvl1pPr>
          </a:lstStyle>
          <a:p>
            <a:r>
              <a:rPr lang="en-GB" noProof="0"/>
              <a:t>Edit header</a:t>
            </a:r>
          </a:p>
        </p:txBody>
      </p:sp>
      <p:sp>
        <p:nvSpPr>
          <p:cNvPr id="7" name="Pladsholder til sidefod 6">
            <a:extLst>
              <a:ext uri="{FF2B5EF4-FFF2-40B4-BE49-F238E27FC236}">
                <a16:creationId xmlns:a16="http://schemas.microsoft.com/office/drawing/2014/main" id="{90E8DEBF-5562-8941-834F-EE5DD073C9AE}"/>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0" name="Text Placeholder 2">
            <a:extLst>
              <a:ext uri="{FF2B5EF4-FFF2-40B4-BE49-F238E27FC236}">
                <a16:creationId xmlns:a16="http://schemas.microsoft.com/office/drawing/2014/main" id="{7CF55951-A82D-DB42-AE85-185C4084F0F3}"/>
              </a:ext>
            </a:extLst>
          </p:cNvPr>
          <p:cNvSpPr>
            <a:spLocks noGrp="1"/>
          </p:cNvSpPr>
          <p:nvPr>
            <p:ph idx="1" hasCustomPrompt="1"/>
          </p:nvPr>
        </p:nvSpPr>
        <p:spPr>
          <a:xfrm>
            <a:off x="1440001" y="1800000"/>
            <a:ext cx="4680000" cy="4320000"/>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GB" noProof="0"/>
              <a:t>Edit text</a:t>
            </a:r>
          </a:p>
          <a:p>
            <a:pPr lvl="1"/>
            <a:r>
              <a:rPr lang="en-GB" noProof="0"/>
              <a:t>Second level</a:t>
            </a:r>
          </a:p>
          <a:p>
            <a:pPr lvl="2"/>
            <a:r>
              <a:rPr lang="en-GB" noProof="0"/>
              <a:t>Third level</a:t>
            </a:r>
          </a:p>
          <a:p>
            <a:pPr lvl="3"/>
            <a:r>
              <a:rPr lang="en-GB" noProof="0"/>
              <a:t>Fourth level</a:t>
            </a:r>
          </a:p>
          <a:p>
            <a:pPr lvl="3"/>
            <a:r>
              <a:rPr lang="en-GB" noProof="0"/>
              <a:t>Fifth level</a:t>
            </a:r>
          </a:p>
        </p:txBody>
      </p:sp>
      <p:sp>
        <p:nvSpPr>
          <p:cNvPr id="12" name="Text Placeholder 2">
            <a:extLst>
              <a:ext uri="{FF2B5EF4-FFF2-40B4-BE49-F238E27FC236}">
                <a16:creationId xmlns:a16="http://schemas.microsoft.com/office/drawing/2014/main" id="{50BC6D7F-E9EB-6944-90C3-9A0605AA3907}"/>
              </a:ext>
            </a:extLst>
          </p:cNvPr>
          <p:cNvSpPr>
            <a:spLocks noGrp="1"/>
          </p:cNvSpPr>
          <p:nvPr>
            <p:ph idx="10" hasCustomPrompt="1"/>
          </p:nvPr>
        </p:nvSpPr>
        <p:spPr>
          <a:xfrm>
            <a:off x="6616357" y="1800000"/>
            <a:ext cx="4680000" cy="4320000"/>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noProof="0"/>
              <a:t>Edit text</a:t>
            </a:r>
          </a:p>
          <a:p>
            <a:pPr lvl="1"/>
            <a:r>
              <a:rPr lang="en-GB" noProof="0"/>
              <a:t>Second level</a:t>
            </a:r>
          </a:p>
          <a:p>
            <a:pPr lvl="2"/>
            <a:r>
              <a:rPr lang="en-GB" noProof="0"/>
              <a:t>Third level</a:t>
            </a:r>
          </a:p>
          <a:p>
            <a:pPr lvl="2"/>
            <a:r>
              <a:rPr lang="en-GB" noProof="0"/>
              <a:t>Fourth level</a:t>
            </a:r>
          </a:p>
          <a:p>
            <a:pPr lvl="2"/>
            <a:r>
              <a:rPr lang="en-GB" noProof="0"/>
              <a:t>Fifth level</a:t>
            </a:r>
          </a:p>
        </p:txBody>
      </p:sp>
      <p:sp>
        <p:nvSpPr>
          <p:cNvPr id="13" name="Pladsholder til dato 5">
            <a:extLst>
              <a:ext uri="{FF2B5EF4-FFF2-40B4-BE49-F238E27FC236}">
                <a16:creationId xmlns:a16="http://schemas.microsoft.com/office/drawing/2014/main" id="{3FF2F8FF-F11E-374E-BD9C-877262D7A00C}"/>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6620DC56-BBB8-614D-A9B5-3886F7F97E6B}" type="datetime1">
              <a:rPr lang="da-DK" noProof="0" smtClean="0"/>
              <a:t>27.10.2022</a:t>
            </a:fld>
            <a:endParaRPr lang="en-GB" noProof="0"/>
          </a:p>
        </p:txBody>
      </p:sp>
      <p:sp>
        <p:nvSpPr>
          <p:cNvPr id="14" name="Pladsholder til slidenummer 7">
            <a:extLst>
              <a:ext uri="{FF2B5EF4-FFF2-40B4-BE49-F238E27FC236}">
                <a16:creationId xmlns:a16="http://schemas.microsoft.com/office/drawing/2014/main" id="{42CF98BA-1240-CF4F-A896-DD38608E248C}"/>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Tree>
    <p:extLst>
      <p:ext uri="{BB962C8B-B14F-4D97-AF65-F5344CB8AC3E}">
        <p14:creationId xmlns:p14="http://schemas.microsoft.com/office/powerpoint/2010/main" val="1120264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image" Target="../media/image12.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theme" Target="../theme/theme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61F4B9F-8E8F-AB41-9D80-9B25243002F3}"/>
              </a:ext>
            </a:extLst>
          </p:cNvPr>
          <p:cNvPicPr>
            <a:picLocks noChangeAspect="1"/>
          </p:cNvPicPr>
          <p:nvPr userDrawn="1"/>
        </p:nvPicPr>
        <p:blipFill rotWithShape="1">
          <a:blip r:embed="rId44" cstate="screen">
            <a:alphaModFix amt="50000"/>
            <a:extLst>
              <a:ext uri="{BEBA8EAE-BF5A-486C-A8C5-ECC9F3942E4B}">
                <a14:imgProps xmlns:a14="http://schemas.microsoft.com/office/drawing/2010/main">
                  <a14:imgLayer r:embed="rId45">
                    <a14:imgEffect>
                      <a14:colorTemperature colorTemp="7505"/>
                    </a14:imgEffect>
                    <a14:imgEffect>
                      <a14:brightnessContrast bright="33000" contrast="-40000"/>
                    </a14:imgEffect>
                  </a14:imgLayer>
                </a14:imgProps>
              </a:ext>
              <a:ext uri="{28A0092B-C50C-407E-A947-70E740481C1C}">
                <a14:useLocalDpi xmlns:a14="http://schemas.microsoft.com/office/drawing/2010/main"/>
              </a:ext>
            </a:extLst>
          </a:blip>
          <a:srcRect/>
          <a:stretch/>
        </p:blipFill>
        <p:spPr>
          <a:xfrm>
            <a:off x="0" y="0"/>
            <a:ext cx="1163432" cy="2398208"/>
          </a:xfrm>
          <a:prstGeom prst="rect">
            <a:avLst/>
          </a:prstGeom>
        </p:spPr>
      </p:pic>
      <p:sp>
        <p:nvSpPr>
          <p:cNvPr id="6" name="Pladsholder til dato 5">
            <a:extLst>
              <a:ext uri="{FF2B5EF4-FFF2-40B4-BE49-F238E27FC236}">
                <a16:creationId xmlns:a16="http://schemas.microsoft.com/office/drawing/2014/main" id="{AAD79BB8-3DAE-604C-B708-49111B37E419}"/>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fld id="{D739DF4A-0A36-914B-B7CE-24E1D499C99C}" type="datetime1">
              <a:rPr lang="da-DK" noProof="0" smtClean="0"/>
              <a:t>27.10.2022</a:t>
            </a:fld>
            <a:endParaRPr lang="en-GB" noProof="0"/>
          </a:p>
        </p:txBody>
      </p:sp>
      <p:sp>
        <p:nvSpPr>
          <p:cNvPr id="7" name="Pladsholder til sidefod 6">
            <a:extLst>
              <a:ext uri="{FF2B5EF4-FFF2-40B4-BE49-F238E27FC236}">
                <a16:creationId xmlns:a16="http://schemas.microsoft.com/office/drawing/2014/main" id="{48B4562D-3D80-F343-8DC1-C05FFBA5F54B}"/>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ALEXANDRA INST</a:t>
            </a:r>
            <a:r>
              <a:rPr lang="en-GB" noProof="0">
                <a:solidFill>
                  <a:srgbClr val="D76432"/>
                </a:solidFill>
              </a:rPr>
              <a:t>IT</a:t>
            </a:r>
            <a:r>
              <a:rPr lang="en-GB" noProof="0"/>
              <a:t>UTE</a:t>
            </a:r>
          </a:p>
        </p:txBody>
      </p:sp>
      <p:sp>
        <p:nvSpPr>
          <p:cNvPr id="12" name="Pladsholder til slidenummer 7">
            <a:extLst>
              <a:ext uri="{FF2B5EF4-FFF2-40B4-BE49-F238E27FC236}">
                <a16:creationId xmlns:a16="http://schemas.microsoft.com/office/drawing/2014/main" id="{20D5FA52-9286-6148-867A-4768394ABBE2}"/>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en-GB" noProof="0"/>
              <a:t>PAGE </a:t>
            </a:r>
            <a:fld id="{06AC9228-041E-BE4C-A177-9A7A550E9A48}" type="slidenum">
              <a:rPr lang="en-GB" noProof="0" smtClean="0"/>
              <a:pPr/>
              <a:t>‹#›</a:t>
            </a:fld>
            <a:endParaRPr lang="en-GB" noProof="0"/>
          </a:p>
        </p:txBody>
      </p:sp>
      <p:sp>
        <p:nvSpPr>
          <p:cNvPr id="4" name="Rectangle 3">
            <a:extLst>
              <a:ext uri="{FF2B5EF4-FFF2-40B4-BE49-F238E27FC236}">
                <a16:creationId xmlns:a16="http://schemas.microsoft.com/office/drawing/2014/main" id="{D91796A5-A040-2340-961D-08BE5ACB4E9A}"/>
              </a:ext>
            </a:extLst>
          </p:cNvPr>
          <p:cNvSpPr/>
          <p:nvPr userDrawn="1"/>
        </p:nvSpPr>
        <p:spPr>
          <a:xfrm>
            <a:off x="0" y="0"/>
            <a:ext cx="1631386" cy="1988288"/>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ext Placeholder 2"/>
          <p:cNvSpPr>
            <a:spLocks noGrp="1"/>
          </p:cNvSpPr>
          <p:nvPr>
            <p:ph type="body" idx="1"/>
          </p:nvPr>
        </p:nvSpPr>
        <p:spPr>
          <a:xfrm>
            <a:off x="1440000" y="1800000"/>
            <a:ext cx="9856357" cy="4320000"/>
          </a:xfrm>
          <a:prstGeom prst="rect">
            <a:avLst/>
          </a:prstGeom>
        </p:spPr>
        <p:txBody>
          <a:bodyPr vert="horz" lIns="0" tIns="0" rIns="0" bIns="0" rtlCol="0">
            <a:noAutofit/>
          </a:bodyPr>
          <a:lstStyle/>
          <a:p>
            <a:pPr lvl="0"/>
            <a:r>
              <a:rPr lang="en-GB" noProof="0"/>
              <a:t>Edit text</a:t>
            </a:r>
          </a:p>
          <a:p>
            <a:pPr lvl="1"/>
            <a:r>
              <a:rPr lang="en-GB" noProof="0"/>
              <a:t>Second level</a:t>
            </a:r>
          </a:p>
          <a:p>
            <a:pPr lvl="2"/>
            <a:r>
              <a:rPr lang="en-GB" noProof="0"/>
              <a:t>Third level</a:t>
            </a:r>
          </a:p>
          <a:p>
            <a:pPr lvl="2"/>
            <a:r>
              <a:rPr lang="en-GB" noProof="0"/>
              <a:t>Fourth level</a:t>
            </a:r>
          </a:p>
          <a:p>
            <a:pPr lvl="3"/>
            <a:r>
              <a:rPr lang="en-GB" noProof="0"/>
              <a:t>Fifth level</a:t>
            </a:r>
          </a:p>
        </p:txBody>
      </p:sp>
      <p:sp>
        <p:nvSpPr>
          <p:cNvPr id="2" name="Title Placeholder 1">
            <a:extLst>
              <a:ext uri="{FF2B5EF4-FFF2-40B4-BE49-F238E27FC236}">
                <a16:creationId xmlns:a16="http://schemas.microsoft.com/office/drawing/2014/main" id="{1FBB6D30-42BF-CA45-976E-18C42243CC7C}"/>
              </a:ext>
            </a:extLst>
          </p:cNvPr>
          <p:cNvSpPr>
            <a:spLocks noGrp="1"/>
          </p:cNvSpPr>
          <p:nvPr>
            <p:ph type="title"/>
          </p:nvPr>
        </p:nvSpPr>
        <p:spPr>
          <a:xfrm>
            <a:off x="1440000" y="720000"/>
            <a:ext cx="9856357" cy="553998"/>
          </a:xfrm>
          <a:prstGeom prst="rect">
            <a:avLst/>
          </a:prstGeom>
        </p:spPr>
        <p:txBody>
          <a:bodyPr vert="horz" wrap="square" lIns="0" tIns="0" rIns="0" bIns="0" rtlCol="0" anchor="t" anchorCtr="0">
            <a:spAutoFit/>
          </a:bodyPr>
          <a:lstStyle/>
          <a:p>
            <a:r>
              <a:rPr lang="en-GB" noProof="0"/>
              <a:t>Edit header</a:t>
            </a:r>
          </a:p>
        </p:txBody>
      </p:sp>
    </p:spTree>
  </p:cSld>
  <p:clrMap bg1="lt1" tx1="dk1" bg2="lt2" tx2="dk2" accent1="accent1" accent2="accent2" accent3="accent3" accent4="accent4" accent5="accent5" accent6="accent6" hlink="hlink" folHlink="folHlink"/>
  <p:sldLayoutIdLst>
    <p:sldLayoutId id="2147483718" r:id="rId1"/>
    <p:sldLayoutId id="2147483796" r:id="rId2"/>
    <p:sldLayoutId id="2147483851" r:id="rId3"/>
    <p:sldLayoutId id="2147483818" r:id="rId4"/>
    <p:sldLayoutId id="2147483822" r:id="rId5"/>
    <p:sldLayoutId id="2147483855" r:id="rId6"/>
    <p:sldLayoutId id="2147483788" r:id="rId7"/>
    <p:sldLayoutId id="2147483764" r:id="rId8"/>
    <p:sldLayoutId id="2147483854" r:id="rId9"/>
    <p:sldLayoutId id="2147483812" r:id="rId10"/>
    <p:sldLayoutId id="2147483823" r:id="rId11"/>
    <p:sldLayoutId id="2147483856" r:id="rId12"/>
    <p:sldLayoutId id="2147483797" r:id="rId13"/>
    <p:sldLayoutId id="2147483825" r:id="rId14"/>
    <p:sldLayoutId id="2147483821" r:id="rId15"/>
    <p:sldLayoutId id="2147483824" r:id="rId16"/>
    <p:sldLayoutId id="2147483858" r:id="rId17"/>
    <p:sldLayoutId id="2147483816" r:id="rId18"/>
    <p:sldLayoutId id="2147483826" r:id="rId19"/>
    <p:sldLayoutId id="2147483827" r:id="rId20"/>
    <p:sldLayoutId id="2147483859" r:id="rId21"/>
    <p:sldLayoutId id="2147483839" r:id="rId22"/>
    <p:sldLayoutId id="2147483840" r:id="rId23"/>
    <p:sldLayoutId id="2147483841" r:id="rId24"/>
    <p:sldLayoutId id="2147483860" r:id="rId25"/>
    <p:sldLayoutId id="2147483815" r:id="rId26"/>
    <p:sldLayoutId id="2147483828" r:id="rId27"/>
    <p:sldLayoutId id="2147483829" r:id="rId28"/>
    <p:sldLayoutId id="2147483857" r:id="rId29"/>
    <p:sldLayoutId id="2147483861" r:id="rId30"/>
    <p:sldLayoutId id="2147483863" r:id="rId31"/>
    <p:sldLayoutId id="2147483862" r:id="rId32"/>
    <p:sldLayoutId id="2147483776" r:id="rId33"/>
    <p:sldLayoutId id="2147483835" r:id="rId34"/>
    <p:sldLayoutId id="2147483805" r:id="rId35"/>
    <p:sldLayoutId id="2147483836" r:id="rId36"/>
    <p:sldLayoutId id="2147483803" r:id="rId37"/>
    <p:sldLayoutId id="2147483837" r:id="rId38"/>
    <p:sldLayoutId id="2147483848" r:id="rId39"/>
    <p:sldLayoutId id="2147483850" r:id="rId40"/>
    <p:sldLayoutId id="2147483804" r:id="rId41"/>
    <p:sldLayoutId id="2147483838" r:id="rId42"/>
  </p:sldLayoutIdLst>
  <p:transition spd="slow">
    <p:wipe/>
  </p:transition>
  <p:hf sldNum="0" hdr="0" dt="0"/>
  <p:txStyles>
    <p:titleStyle>
      <a:lvl1pPr marL="0" algn="l" defTabSz="457200" rtl="0" eaLnBrk="1" latinLnBrk="0" hangingPunct="1">
        <a:lnSpc>
          <a:spcPct val="100000"/>
        </a:lnSpc>
        <a:spcBef>
          <a:spcPct val="0"/>
        </a:spcBef>
        <a:buNone/>
        <a:defRPr lang="en-US" sz="3600" b="1" i="0" kern="1200" cap="none" baseline="0" dirty="0">
          <a:solidFill>
            <a:schemeClr val="tx1"/>
          </a:solidFill>
          <a:latin typeface="Arial Black" panose="020B0604020202020204" pitchFamily="34" charset="0"/>
          <a:ea typeface="+mn-ea"/>
          <a:cs typeface="Arial Black" panose="020B0604020202020204" pitchFamily="34" charset="0"/>
        </a:defRPr>
      </a:lvl1pPr>
    </p:titleStyle>
    <p:bodyStyle>
      <a:lvl1pPr marL="0" indent="0" algn="l" defTabSz="457200" rtl="0" eaLnBrk="1" latinLnBrk="0" hangingPunct="1">
        <a:lnSpc>
          <a:spcPct val="100000"/>
        </a:lnSpc>
        <a:spcBef>
          <a:spcPts val="1200"/>
        </a:spcBef>
        <a:buClr>
          <a:srgbClr val="D76432"/>
        </a:buClr>
        <a:buFontTx/>
        <a:buNone/>
        <a:defRPr sz="2400" kern="1200">
          <a:solidFill>
            <a:schemeClr val="tx1"/>
          </a:solidFill>
          <a:latin typeface="Arial"/>
          <a:ea typeface="+mn-ea"/>
          <a:cs typeface="Arial"/>
        </a:defRPr>
      </a:lvl1pPr>
      <a:lvl2pPr marL="358775" indent="0" algn="l" defTabSz="457200" rtl="0" eaLnBrk="1" latinLnBrk="0" hangingPunct="1">
        <a:lnSpc>
          <a:spcPct val="100000"/>
        </a:lnSpc>
        <a:spcBef>
          <a:spcPts val="1200"/>
        </a:spcBef>
        <a:buClr>
          <a:srgbClr val="D76432"/>
        </a:buClr>
        <a:buFontTx/>
        <a:buNone/>
        <a:tabLst/>
        <a:defRPr sz="2000" kern="1200">
          <a:solidFill>
            <a:schemeClr val="tx1"/>
          </a:solidFill>
          <a:latin typeface="Arial"/>
          <a:ea typeface="+mn-ea"/>
          <a:cs typeface="Arial"/>
        </a:defRPr>
      </a:lvl2pPr>
      <a:lvl3pPr marL="717550" indent="0" algn="l" defTabSz="457200" rtl="0" eaLnBrk="1" latinLnBrk="0" hangingPunct="1">
        <a:lnSpc>
          <a:spcPct val="100000"/>
        </a:lnSpc>
        <a:spcBef>
          <a:spcPts val="1200"/>
        </a:spcBef>
        <a:buClr>
          <a:srgbClr val="D76432"/>
        </a:buClr>
        <a:buFontTx/>
        <a:buNone/>
        <a:tabLst/>
        <a:defRPr sz="1800" kern="1200">
          <a:solidFill>
            <a:schemeClr val="tx1"/>
          </a:solidFill>
          <a:latin typeface="Arial"/>
          <a:ea typeface="+mn-ea"/>
          <a:cs typeface="Arial"/>
        </a:defRPr>
      </a:lvl3pPr>
      <a:lvl4pPr marL="717550" indent="0" algn="l" defTabSz="457200" rtl="0" eaLnBrk="1" latinLnBrk="0" hangingPunct="1">
        <a:lnSpc>
          <a:spcPct val="100000"/>
        </a:lnSpc>
        <a:spcBef>
          <a:spcPts val="1200"/>
        </a:spcBef>
        <a:buClrTx/>
        <a:buFont typeface="Arial" panose="020B0604020202020204" pitchFamily="34" charset="0"/>
        <a:buNone/>
        <a:tabLst/>
        <a:defRPr sz="1800" kern="1200">
          <a:solidFill>
            <a:schemeClr val="tx1"/>
          </a:solidFill>
          <a:latin typeface="Arial"/>
          <a:ea typeface="+mn-ea"/>
          <a:cs typeface="Arial"/>
        </a:defRPr>
      </a:lvl4pPr>
      <a:lvl5pPr marL="0" indent="0" algn="l" defTabSz="457200" rtl="0" eaLnBrk="1" latinLnBrk="0" hangingPunct="1">
        <a:lnSpc>
          <a:spcPct val="114000"/>
        </a:lnSpc>
        <a:spcBef>
          <a:spcPct val="20000"/>
        </a:spcBef>
        <a:buClr>
          <a:srgbClr val="D76432"/>
        </a:buClr>
        <a:buFont typeface="Arial" panose="020B0604020202020204" pitchFamily="34" charset="0"/>
        <a:buNone/>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40000" y="1800000"/>
            <a:ext cx="9856357" cy="4320000"/>
          </a:xfrm>
          <a:prstGeom prst="rect">
            <a:avLst/>
          </a:prstGeom>
        </p:spPr>
        <p:txBody>
          <a:bodyPr vert="horz" lIns="0" tIns="0" rIns="0" bIns="0" rtlCol="0">
            <a:noAutofit/>
          </a:bodyPr>
          <a:lstStyle/>
          <a:p>
            <a:pPr lvl="0"/>
            <a:r>
              <a:rPr lang="da-DK" noProof="0"/>
              <a:t>Klik for at redigere teksttypografierne i masteren</a:t>
            </a:r>
          </a:p>
          <a:p>
            <a:pPr lvl="2"/>
            <a:r>
              <a:rPr lang="da-DK" noProof="0"/>
              <a:t>Andet niveau</a:t>
            </a:r>
          </a:p>
          <a:p>
            <a:pPr lvl="3"/>
            <a:r>
              <a:rPr lang="da-DK" noProof="0"/>
              <a:t>Tredje niveau</a:t>
            </a:r>
          </a:p>
        </p:txBody>
      </p:sp>
      <p:sp>
        <p:nvSpPr>
          <p:cNvPr id="6" name="Pladsholder til dato 5">
            <a:extLst>
              <a:ext uri="{FF2B5EF4-FFF2-40B4-BE49-F238E27FC236}">
                <a16:creationId xmlns:a16="http://schemas.microsoft.com/office/drawing/2014/main" id="{AAD79BB8-3DAE-604C-B708-49111B37E419}"/>
              </a:ext>
            </a:extLst>
          </p:cNvPr>
          <p:cNvSpPr>
            <a:spLocks noGrp="1"/>
          </p:cNvSpPr>
          <p:nvPr>
            <p:ph type="dt" sz="half" idx="2"/>
          </p:nvPr>
        </p:nvSpPr>
        <p:spPr>
          <a:xfrm>
            <a:off x="1440000" y="6629940"/>
            <a:ext cx="925400" cy="182562"/>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endParaRPr lang="da-DK"/>
          </a:p>
        </p:txBody>
      </p:sp>
      <p:sp>
        <p:nvSpPr>
          <p:cNvPr id="7" name="Pladsholder til sidefod 6">
            <a:extLst>
              <a:ext uri="{FF2B5EF4-FFF2-40B4-BE49-F238E27FC236}">
                <a16:creationId xmlns:a16="http://schemas.microsoft.com/office/drawing/2014/main" id="{48B4562D-3D80-F343-8DC1-C05FFBA5F54B}"/>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lvl1pPr algn="r">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 ALEXANDRA INST</a:t>
            </a:r>
            <a:r>
              <a:rPr lang="da-DK">
                <a:solidFill>
                  <a:srgbClr val="BF5D2B"/>
                </a:solidFill>
              </a:rPr>
              <a:t>IT</a:t>
            </a:r>
            <a:r>
              <a:rPr lang="da-DK"/>
              <a:t>UTTET</a:t>
            </a:r>
          </a:p>
        </p:txBody>
      </p:sp>
      <p:sp>
        <p:nvSpPr>
          <p:cNvPr id="2" name="Title Placeholder 1">
            <a:extLst>
              <a:ext uri="{FF2B5EF4-FFF2-40B4-BE49-F238E27FC236}">
                <a16:creationId xmlns:a16="http://schemas.microsoft.com/office/drawing/2014/main" id="{1FBB6D30-42BF-CA45-976E-18C42243CC7C}"/>
              </a:ext>
            </a:extLst>
          </p:cNvPr>
          <p:cNvSpPr>
            <a:spLocks noGrp="1"/>
          </p:cNvSpPr>
          <p:nvPr>
            <p:ph type="title"/>
          </p:nvPr>
        </p:nvSpPr>
        <p:spPr>
          <a:xfrm>
            <a:off x="1440000" y="720000"/>
            <a:ext cx="9856357" cy="553998"/>
          </a:xfrm>
          <a:prstGeom prst="rect">
            <a:avLst/>
          </a:prstGeom>
        </p:spPr>
        <p:txBody>
          <a:bodyPr vert="horz" wrap="square" lIns="0" tIns="0" rIns="0" bIns="0" rtlCol="0" anchor="t" anchorCtr="0">
            <a:spAutoFit/>
          </a:bodyPr>
          <a:lstStyle/>
          <a:p>
            <a:r>
              <a:rPr lang="da-DK" noProof="0"/>
              <a:t>Klik for at redigere i masteren</a:t>
            </a:r>
            <a:endParaRPr lang="da-DK"/>
          </a:p>
        </p:txBody>
      </p:sp>
      <p:sp>
        <p:nvSpPr>
          <p:cNvPr id="12" name="Pladsholder til slidenummer 7">
            <a:extLst>
              <a:ext uri="{FF2B5EF4-FFF2-40B4-BE49-F238E27FC236}">
                <a16:creationId xmlns:a16="http://schemas.microsoft.com/office/drawing/2014/main" id="{20D5FA52-9286-6148-867A-4768394ABBE2}"/>
              </a:ext>
            </a:extLst>
          </p:cNvPr>
          <p:cNvSpPr>
            <a:spLocks noGrp="1"/>
          </p:cNvSpPr>
          <p:nvPr>
            <p:ph type="sldNum" sz="quarter" idx="4"/>
          </p:nvPr>
        </p:nvSpPr>
        <p:spPr>
          <a:xfrm>
            <a:off x="360000" y="6629940"/>
            <a:ext cx="563229" cy="182563"/>
          </a:xfrm>
          <a:prstGeom prst="rect">
            <a:avLst/>
          </a:prstGeom>
        </p:spPr>
        <p:txBody>
          <a:bodyPr vert="horz" lIns="0" tIns="0" rIns="0" bIns="0" rtlCol="0" anchor="t" anchorCtr="0"/>
          <a:lstStyle>
            <a:lvl1pPr algn="l">
              <a:defRPr sz="800" b="1" i="0">
                <a:solidFill>
                  <a:schemeClr val="bg1">
                    <a:lumMod val="75000"/>
                  </a:schemeClr>
                </a:solidFill>
                <a:latin typeface="Arial Black" panose="020B0604020202020204" pitchFamily="34" charset="0"/>
                <a:cs typeface="Arial Black" panose="020B0604020202020204" pitchFamily="34" charset="0"/>
              </a:defRPr>
            </a:lvl1pPr>
          </a:lstStyle>
          <a:p>
            <a:r>
              <a:rPr lang="da-DK"/>
              <a:t>SIDE </a:t>
            </a:r>
            <a:fld id="{06AC9228-041E-BE4C-A177-9A7A550E9A48}" type="slidenum">
              <a:rPr lang="da-DK" smtClean="0"/>
              <a:pPr/>
              <a:t>‹#›</a:t>
            </a:fld>
            <a:endParaRPr lang="da-DK"/>
          </a:p>
        </p:txBody>
      </p:sp>
      <p:pic>
        <p:nvPicPr>
          <p:cNvPr id="8" name="Billede 7">
            <a:extLst>
              <a:ext uri="{FF2B5EF4-FFF2-40B4-BE49-F238E27FC236}">
                <a16:creationId xmlns:a16="http://schemas.microsoft.com/office/drawing/2014/main" id="{353ABAA6-7C5D-2CBB-31AC-8EF43A134388}"/>
              </a:ext>
            </a:extLst>
          </p:cNvPr>
          <p:cNvPicPr>
            <a:picLocks noChangeAspect="1"/>
          </p:cNvPicPr>
          <p:nvPr userDrawn="1"/>
        </p:nvPicPr>
        <p:blipFill>
          <a:blip r:embed="rId38"/>
          <a:stretch>
            <a:fillRect/>
          </a:stretch>
        </p:blipFill>
        <p:spPr>
          <a:xfrm>
            <a:off x="0" y="0"/>
            <a:ext cx="1168400" cy="2400300"/>
          </a:xfrm>
          <a:prstGeom prst="rect">
            <a:avLst/>
          </a:prstGeom>
        </p:spPr>
      </p:pic>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82" r:id="rId8"/>
    <p:sldLayoutId id="2147483876" r:id="rId9"/>
    <p:sldLayoutId id="2147483877" r:id="rId10"/>
    <p:sldLayoutId id="2147483878" r:id="rId11"/>
    <p:sldLayoutId id="2147483879" r:id="rId12"/>
    <p:sldLayoutId id="2147483880" r:id="rId13"/>
    <p:sldLayoutId id="2147483881" r:id="rId14"/>
    <p:sldLayoutId id="2147483892" r:id="rId15"/>
    <p:sldLayoutId id="2147483865" r:id="rId16"/>
    <p:sldLayoutId id="2147483893" r:id="rId17"/>
    <p:sldLayoutId id="2147483894" r:id="rId18"/>
    <p:sldLayoutId id="2147483895" r:id="rId19"/>
    <p:sldLayoutId id="2147483870" r:id="rId20"/>
    <p:sldLayoutId id="2147483896" r:id="rId21"/>
    <p:sldLayoutId id="2147483897" r:id="rId22"/>
    <p:sldLayoutId id="2147483898" r:id="rId23"/>
    <p:sldLayoutId id="2147483899" r:id="rId24"/>
    <p:sldLayoutId id="2147483900" r:id="rId25"/>
    <p:sldLayoutId id="2147483869" r:id="rId26"/>
    <p:sldLayoutId id="2147483883" r:id="rId27"/>
    <p:sldLayoutId id="2147483901" r:id="rId28"/>
    <p:sldLayoutId id="2147483902" r:id="rId29"/>
    <p:sldLayoutId id="2147483903" r:id="rId30"/>
    <p:sldLayoutId id="2147483904" r:id="rId31"/>
    <p:sldLayoutId id="2147483905" r:id="rId32"/>
    <p:sldLayoutId id="2147483906" r:id="rId33"/>
    <p:sldLayoutId id="2147483873" r:id="rId34"/>
    <p:sldLayoutId id="2147483874" r:id="rId35"/>
    <p:sldLayoutId id="2147483875" r:id="rId36"/>
  </p:sldLayoutIdLst>
  <p:hf sldNum="0" hdr="0" ftr="0" dt="0"/>
  <p:txStyles>
    <p:titleStyle>
      <a:lvl1pPr marL="0" algn="l" defTabSz="457200" rtl="0" eaLnBrk="1" latinLnBrk="0" hangingPunct="1">
        <a:lnSpc>
          <a:spcPct val="100000"/>
        </a:lnSpc>
        <a:spcBef>
          <a:spcPct val="0"/>
        </a:spcBef>
        <a:buNone/>
        <a:defRPr lang="en-US" sz="3600" b="1" i="0" kern="1200" cap="none" baseline="0" dirty="0">
          <a:solidFill>
            <a:srgbClr val="343434"/>
          </a:solidFill>
          <a:latin typeface="Arial Black" panose="020B0604020202020204" pitchFamily="34" charset="0"/>
          <a:ea typeface="+mn-ea"/>
          <a:cs typeface="Arial Black" panose="020B0604020202020204" pitchFamily="34" charset="0"/>
        </a:defRPr>
      </a:lvl1pPr>
    </p:titleStyle>
    <p:bodyStyle>
      <a:lvl1pPr marL="342900" indent="-342900" algn="l" defTabSz="457200" rtl="0" eaLnBrk="1" latinLnBrk="0" hangingPunct="1">
        <a:lnSpc>
          <a:spcPct val="114000"/>
        </a:lnSpc>
        <a:spcBef>
          <a:spcPts val="600"/>
        </a:spcBef>
        <a:buClr>
          <a:srgbClr val="D76432"/>
        </a:buClr>
        <a:buFont typeface="Arial" panose="020B0604020202020204" pitchFamily="34" charset="0"/>
        <a:buChar char="•"/>
        <a:defRPr sz="2400" kern="1200">
          <a:solidFill>
            <a:srgbClr val="343434"/>
          </a:solidFill>
          <a:latin typeface="Arial"/>
          <a:ea typeface="+mn-ea"/>
          <a:cs typeface="Arial"/>
        </a:defRPr>
      </a:lvl1pPr>
      <a:lvl2pPr marL="327538" indent="-360000" algn="l" defTabSz="457200" rtl="0" eaLnBrk="1" latinLnBrk="0" hangingPunct="1">
        <a:lnSpc>
          <a:spcPct val="114000"/>
        </a:lnSpc>
        <a:spcBef>
          <a:spcPts val="1176"/>
        </a:spcBef>
        <a:buClr>
          <a:srgbClr val="D76432"/>
        </a:buClr>
        <a:buFont typeface="Arial" panose="020B0604020202020204" pitchFamily="34" charset="0"/>
        <a:buChar char="•"/>
        <a:tabLst/>
        <a:defRPr sz="2000" kern="1200">
          <a:solidFill>
            <a:schemeClr val="tx1"/>
          </a:solidFill>
          <a:latin typeface="Arial"/>
          <a:ea typeface="+mn-ea"/>
          <a:cs typeface="Arial"/>
        </a:defRPr>
      </a:lvl2pPr>
      <a:lvl3pPr marL="717550" indent="-358775" algn="l" defTabSz="457200" rtl="0" eaLnBrk="1" latinLnBrk="0" hangingPunct="1">
        <a:lnSpc>
          <a:spcPct val="114000"/>
        </a:lnSpc>
        <a:spcBef>
          <a:spcPts val="600"/>
        </a:spcBef>
        <a:buClr>
          <a:srgbClr val="D76432"/>
        </a:buClr>
        <a:buFont typeface="Arial" panose="020B0604020202020204" pitchFamily="34" charset="0"/>
        <a:buChar char="•"/>
        <a:tabLst/>
        <a:defRPr sz="2000" kern="1200">
          <a:solidFill>
            <a:srgbClr val="343434"/>
          </a:solidFill>
          <a:latin typeface="Arial"/>
          <a:ea typeface="+mn-ea"/>
          <a:cs typeface="Arial"/>
        </a:defRPr>
      </a:lvl3pPr>
      <a:lvl4pPr marL="1066800" indent="-349250" algn="l" defTabSz="457200" rtl="0" eaLnBrk="1" latinLnBrk="0" hangingPunct="1">
        <a:lnSpc>
          <a:spcPct val="114000"/>
        </a:lnSpc>
        <a:spcBef>
          <a:spcPts val="600"/>
        </a:spcBef>
        <a:buClr>
          <a:srgbClr val="D76432"/>
        </a:buClr>
        <a:buFont typeface="Arial" panose="020B0604020202020204" pitchFamily="34" charset="0"/>
        <a:buChar char="•"/>
        <a:tabLst/>
        <a:defRPr sz="1800" kern="1200">
          <a:solidFill>
            <a:srgbClr val="343434"/>
          </a:solidFill>
          <a:latin typeface="Arial"/>
          <a:ea typeface="+mn-ea"/>
          <a:cs typeface="Arial"/>
        </a:defRPr>
      </a:lvl4pPr>
      <a:lvl5pPr marL="0" indent="0" algn="l" defTabSz="457200" rtl="0" eaLnBrk="1" latinLnBrk="0" hangingPunct="1">
        <a:lnSpc>
          <a:spcPct val="114000"/>
        </a:lnSpc>
        <a:spcBef>
          <a:spcPct val="20000"/>
        </a:spcBef>
        <a:buClr>
          <a:srgbClr val="D76432"/>
        </a:buClr>
        <a:buFont typeface="Arial" panose="020B0604020202020204" pitchFamily="34" charset="0"/>
        <a:buNone/>
        <a:tabLst/>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7.wdp"/></Relationships>
</file>

<file path=ppt/slides/_rels/slide1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4BF043-FE75-4973-C2EC-37C8C345D3FC}"/>
              </a:ext>
            </a:extLst>
          </p:cNvPr>
          <p:cNvSpPr txBox="1"/>
          <p:nvPr/>
        </p:nvSpPr>
        <p:spPr>
          <a:xfrm>
            <a:off x="1184881" y="3980475"/>
            <a:ext cx="8433252" cy="2123658"/>
          </a:xfrm>
          <a:prstGeom prst="rect">
            <a:avLst/>
          </a:prstGeom>
          <a:noFill/>
        </p:spPr>
        <p:txBody>
          <a:bodyPr wrap="square" rtlCol="0">
            <a:spAutoFit/>
          </a:bodyPr>
          <a:lstStyle/>
          <a:p>
            <a:r>
              <a:rPr lang="da-DK" sz="1600" b="1">
                <a:solidFill>
                  <a:schemeClr val="bg1"/>
                </a:solidFill>
              </a:rPr>
              <a:t>Jens Kaas Benner</a:t>
            </a:r>
          </a:p>
          <a:p>
            <a:r>
              <a:rPr lang="da-DK" sz="2000" b="1" cap="none">
                <a:solidFill>
                  <a:schemeClr val="bg1"/>
                </a:solidFill>
                <a:latin typeface="+mn-lt"/>
              </a:rPr>
              <a:t>Alexandra Instituttet A/S</a:t>
            </a:r>
            <a:endParaRPr lang="da-DK" sz="2000" b="1">
              <a:solidFill>
                <a:schemeClr val="bg1"/>
              </a:solidFill>
            </a:endParaRPr>
          </a:p>
          <a:p>
            <a:r>
              <a:rPr lang="da-DK" sz="1600">
                <a:solidFill>
                  <a:schemeClr val="bg1"/>
                </a:solidFill>
              </a:rPr>
              <a:t>Head of AI &amp; Data Analytics, </a:t>
            </a:r>
            <a:r>
              <a:rPr lang="da-DK" sz="1600" i="1">
                <a:solidFill>
                  <a:schemeClr val="bg1"/>
                </a:solidFill>
              </a:rPr>
              <a:t>leder af Alexandra Instituttets København kontor</a:t>
            </a:r>
          </a:p>
          <a:p>
            <a:endParaRPr lang="da-DK" sz="1600">
              <a:solidFill>
                <a:schemeClr val="bg1"/>
              </a:solidFill>
            </a:endParaRPr>
          </a:p>
          <a:p>
            <a:r>
              <a:rPr lang="da-DK" sz="1600" err="1">
                <a:solidFill>
                  <a:schemeClr val="bg1"/>
                </a:solidFill>
              </a:rPr>
              <a:t>jens.benner@alexandra.dk</a:t>
            </a:r>
            <a:endParaRPr lang="da-DK" sz="1600">
              <a:solidFill>
                <a:schemeClr val="bg1"/>
              </a:solidFill>
            </a:endParaRPr>
          </a:p>
          <a:p>
            <a:r>
              <a:rPr lang="da-DK" sz="1600" err="1">
                <a:solidFill>
                  <a:schemeClr val="bg1"/>
                </a:solidFill>
              </a:rPr>
              <a:t>https</a:t>
            </a:r>
            <a:r>
              <a:rPr lang="da-DK" sz="1600">
                <a:solidFill>
                  <a:schemeClr val="bg1"/>
                </a:solidFill>
              </a:rPr>
              <a:t>://</a:t>
            </a:r>
            <a:r>
              <a:rPr lang="da-DK" sz="1600" err="1">
                <a:solidFill>
                  <a:schemeClr val="bg1"/>
                </a:solidFill>
              </a:rPr>
              <a:t>www.linkedin.com</a:t>
            </a:r>
            <a:r>
              <a:rPr lang="da-DK" sz="1600">
                <a:solidFill>
                  <a:schemeClr val="bg1"/>
                </a:solidFill>
              </a:rPr>
              <a:t>/in/</a:t>
            </a:r>
            <a:r>
              <a:rPr lang="da-DK" sz="1600" err="1">
                <a:solidFill>
                  <a:schemeClr val="bg1"/>
                </a:solidFill>
              </a:rPr>
              <a:t>jenskaasbenner</a:t>
            </a:r>
            <a:r>
              <a:rPr lang="da-DK" sz="1600">
                <a:solidFill>
                  <a:schemeClr val="bg1"/>
                </a:solidFill>
              </a:rPr>
              <a:t>/</a:t>
            </a:r>
          </a:p>
          <a:p>
            <a:endParaRPr lang="da-DK" sz="1600">
              <a:solidFill>
                <a:schemeClr val="bg1"/>
              </a:solidFill>
            </a:endParaRPr>
          </a:p>
          <a:p>
            <a:r>
              <a:rPr lang="da-DK" sz="1600">
                <a:solidFill>
                  <a:schemeClr val="bg1"/>
                </a:solidFill>
              </a:rPr>
              <a:t>+45 2091 1103</a:t>
            </a:r>
          </a:p>
        </p:txBody>
      </p:sp>
      <p:sp>
        <p:nvSpPr>
          <p:cNvPr id="5" name="Title 1">
            <a:extLst>
              <a:ext uri="{FF2B5EF4-FFF2-40B4-BE49-F238E27FC236}">
                <a16:creationId xmlns:a16="http://schemas.microsoft.com/office/drawing/2014/main" id="{42578224-CA39-6038-D7B5-3734CCFE05AA}"/>
              </a:ext>
            </a:extLst>
          </p:cNvPr>
          <p:cNvSpPr>
            <a:spLocks noGrp="1"/>
          </p:cNvSpPr>
          <p:nvPr>
            <p:ph type="title"/>
          </p:nvPr>
        </p:nvSpPr>
        <p:spPr>
          <a:xfrm>
            <a:off x="1184880" y="936010"/>
            <a:ext cx="10095927" cy="1661993"/>
          </a:xfrm>
        </p:spPr>
        <p:txBody>
          <a:bodyPr/>
          <a:lstStyle/>
          <a:p>
            <a:r>
              <a:rPr lang="da-DK" cap="none">
                <a:latin typeface="+mn-lt"/>
              </a:rPr>
              <a:t>Vil AI gøre administrations- medarbejdere overflødige ?…</a:t>
            </a:r>
            <a:endParaRPr lang="da-DK" sz="4000" b="0" i="1" cap="none">
              <a:latin typeface="+mn-lt"/>
            </a:endParaRPr>
          </a:p>
        </p:txBody>
      </p:sp>
    </p:spTree>
    <p:extLst>
      <p:ext uri="{BB962C8B-B14F-4D97-AF65-F5344CB8AC3E}">
        <p14:creationId xmlns:p14="http://schemas.microsoft.com/office/powerpoint/2010/main" val="31202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12 Types of Tool Boxes for Storing and Transporting Your Tools - Home  Stratosphere">
            <a:extLst>
              <a:ext uri="{FF2B5EF4-FFF2-40B4-BE49-F238E27FC236}">
                <a16:creationId xmlns:a16="http://schemas.microsoft.com/office/drawing/2014/main" id="{101D6D06-EEBD-6540-A109-4FE1C2938F5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12191980" cy="6857990"/>
          </a:xfrm>
          <a:prstGeom prst="rect">
            <a:avLst/>
          </a:prstGeom>
          <a:solidFill>
            <a:srgbClr val="FFFFFF"/>
          </a:solidFill>
        </p:spPr>
      </p:pic>
      <p:sp>
        <p:nvSpPr>
          <p:cNvPr id="4" name="Footer Placeholder 3">
            <a:extLst>
              <a:ext uri="{FF2B5EF4-FFF2-40B4-BE49-F238E27FC236}">
                <a16:creationId xmlns:a16="http://schemas.microsoft.com/office/drawing/2014/main" id="{64C61529-2976-0543-B469-D994329ECE0F}"/>
              </a:ext>
            </a:extLst>
          </p:cNvPr>
          <p:cNvSpPr>
            <a:spLocks noGrp="1"/>
          </p:cNvSpPr>
          <p:nvPr>
            <p:ph type="ftr" sz="quarter" idx="3"/>
          </p:nvPr>
        </p:nvSpPr>
        <p:spPr>
          <a:xfrm>
            <a:off x="10270800" y="6631200"/>
            <a:ext cx="1750115" cy="183600"/>
          </a:xfrm>
        </p:spPr>
        <p:txBody>
          <a:bodyPr/>
          <a:lstStyle/>
          <a:p>
            <a:pPr>
              <a:spcAft>
                <a:spcPts val="600"/>
              </a:spcAft>
            </a:pPr>
            <a:r>
              <a:rPr lang="en-GB" noProof="0"/>
              <a:t>ALEXANDRA INST</a:t>
            </a:r>
            <a:r>
              <a:rPr lang="en-GB" noProof="0">
                <a:solidFill>
                  <a:srgbClr val="D76432"/>
                </a:solidFill>
              </a:rPr>
              <a:t>IT</a:t>
            </a:r>
            <a:r>
              <a:rPr lang="en-GB" noProof="0"/>
              <a:t>UTE</a:t>
            </a:r>
          </a:p>
        </p:txBody>
      </p:sp>
    </p:spTree>
    <p:extLst>
      <p:ext uri="{BB962C8B-B14F-4D97-AF65-F5344CB8AC3E}">
        <p14:creationId xmlns:p14="http://schemas.microsoft.com/office/powerpoint/2010/main" val="2606324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41034-B275-9362-EF69-26D77EB91F8B}"/>
              </a:ext>
            </a:extLst>
          </p:cNvPr>
          <p:cNvSpPr/>
          <p:nvPr/>
        </p:nvSpPr>
        <p:spPr>
          <a:xfrm>
            <a:off x="0" y="0"/>
            <a:ext cx="12192000" cy="6858000"/>
          </a:xfrm>
          <a:prstGeom prst="rect">
            <a:avLst/>
          </a:prstGeom>
          <a:solidFill>
            <a:srgbClr val="0133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1026" name="Picture 2" descr="FTFa">
            <a:extLst>
              <a:ext uri="{FF2B5EF4-FFF2-40B4-BE49-F238E27FC236}">
                <a16:creationId xmlns:a16="http://schemas.microsoft.com/office/drawing/2014/main" id="{583FEB7A-A468-BEDE-1601-A5E570D7314B}"/>
              </a:ext>
            </a:extLst>
          </p:cNvPr>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25445" y="1860551"/>
            <a:ext cx="7580671" cy="313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074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E47FC6-4CB3-53BF-B31C-4AD0D2E615D6}"/>
              </a:ext>
            </a:extLst>
          </p:cNvPr>
          <p:cNvSpPr/>
          <p:nvPr/>
        </p:nvSpPr>
        <p:spPr>
          <a:xfrm>
            <a:off x="1337187" y="534072"/>
            <a:ext cx="4218039" cy="1074420"/>
          </a:xfrm>
          <a:prstGeom prst="rect">
            <a:avLst/>
          </a:prstGeom>
          <a:solidFill>
            <a:srgbClr val="0133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 name="Content Placeholder 1">
            <a:extLst>
              <a:ext uri="{FF2B5EF4-FFF2-40B4-BE49-F238E27FC236}">
                <a16:creationId xmlns:a16="http://schemas.microsoft.com/office/drawing/2014/main" id="{1A131BEF-A9D7-225F-C1E1-F77844446CFD}"/>
              </a:ext>
            </a:extLst>
          </p:cNvPr>
          <p:cNvSpPr>
            <a:spLocks noGrp="1"/>
          </p:cNvSpPr>
          <p:nvPr>
            <p:ph idx="1"/>
          </p:nvPr>
        </p:nvSpPr>
        <p:spPr>
          <a:xfrm>
            <a:off x="2159909" y="1800000"/>
            <a:ext cx="9392994" cy="4320000"/>
          </a:xfrm>
        </p:spPr>
        <p:txBody>
          <a:bodyPr vert="horz" lIns="0" tIns="0" rIns="0" bIns="0" rtlCol="0" anchor="t">
            <a:noAutofit/>
          </a:bodyPr>
          <a:lstStyle/>
          <a:p>
            <a:r>
              <a:rPr lang="da-DK" sz="4000" i="1" dirty="0">
                <a:solidFill>
                  <a:srgbClr val="000000"/>
                </a:solidFill>
              </a:rPr>
              <a:t>Den største bunke af opgavetyper er beskederne, medlemmerne skriver til os.  </a:t>
            </a:r>
            <a:endParaRPr lang="da-DK" i="1" dirty="0">
              <a:solidFill>
                <a:srgbClr val="000000"/>
              </a:solidFill>
            </a:endParaRPr>
          </a:p>
          <a:p>
            <a:r>
              <a:rPr lang="da-DK" sz="4000" i="1" dirty="0">
                <a:solidFill>
                  <a:srgbClr val="000000"/>
                </a:solidFill>
              </a:rPr>
              <a:t>Vi bruger et helt årsværk bare på at sortere og omfordele post.</a:t>
            </a:r>
            <a:endParaRPr lang="da-DK" i="1" dirty="0">
              <a:solidFill>
                <a:srgbClr val="000000"/>
              </a:solidFill>
            </a:endParaRPr>
          </a:p>
          <a:p>
            <a:pPr algn="r">
              <a:spcBef>
                <a:spcPts val="0"/>
              </a:spcBef>
            </a:pPr>
            <a:endParaRPr lang="da-DK" sz="4000" dirty="0">
              <a:solidFill>
                <a:srgbClr val="000000"/>
              </a:solidFill>
            </a:endParaRPr>
          </a:p>
          <a:p>
            <a:pPr algn="r">
              <a:spcBef>
                <a:spcPts val="0"/>
              </a:spcBef>
            </a:pPr>
            <a:r>
              <a:rPr lang="da-DK" sz="2800" i="1" dirty="0">
                <a:solidFill>
                  <a:srgbClr val="000000"/>
                </a:solidFill>
              </a:rPr>
              <a:t>Peter </a:t>
            </a:r>
            <a:r>
              <a:rPr lang="da-DK" sz="2800" i="1" dirty="0" err="1">
                <a:solidFill>
                  <a:srgbClr val="000000"/>
                </a:solidFill>
              </a:rPr>
              <a:t>Meleschko</a:t>
            </a:r>
            <a:endParaRPr lang="da-DK" sz="2800" i="1" dirty="0">
              <a:solidFill>
                <a:srgbClr val="000000"/>
              </a:solidFill>
            </a:endParaRPr>
          </a:p>
          <a:p>
            <a:pPr algn="r">
              <a:spcBef>
                <a:spcPts val="0"/>
              </a:spcBef>
            </a:pPr>
            <a:r>
              <a:rPr lang="da-DK" sz="2800" i="1" dirty="0">
                <a:solidFill>
                  <a:srgbClr val="000000"/>
                </a:solidFill>
              </a:rPr>
              <a:t>IT-chef</a:t>
            </a:r>
          </a:p>
        </p:txBody>
      </p:sp>
      <p:sp>
        <p:nvSpPr>
          <p:cNvPr id="4" name="Footer Placeholder 3">
            <a:extLst>
              <a:ext uri="{FF2B5EF4-FFF2-40B4-BE49-F238E27FC236}">
                <a16:creationId xmlns:a16="http://schemas.microsoft.com/office/drawing/2014/main" id="{1831BC0A-7332-A5B1-BFBC-0FD396A8BB0C}"/>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6" name="Picture 2" descr="FTFa">
            <a:extLst>
              <a:ext uri="{FF2B5EF4-FFF2-40B4-BE49-F238E27FC236}">
                <a16:creationId xmlns:a16="http://schemas.microsoft.com/office/drawing/2014/main" id="{8F266678-D93C-9224-B1E4-2F0DC18AFA8E}"/>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59909" y="514408"/>
            <a:ext cx="2572595" cy="10645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BF98FD-776F-2206-1392-2CC17744E77A}"/>
              </a:ext>
            </a:extLst>
          </p:cNvPr>
          <p:cNvSpPr txBox="1"/>
          <p:nvPr/>
        </p:nvSpPr>
        <p:spPr>
          <a:xfrm>
            <a:off x="980038" y="1211400"/>
            <a:ext cx="1189703" cy="3170099"/>
          </a:xfrm>
          <a:prstGeom prst="rect">
            <a:avLst/>
          </a:prstGeom>
          <a:noFill/>
        </p:spPr>
        <p:txBody>
          <a:bodyPr wrap="square">
            <a:spAutoFit/>
          </a:bodyPr>
          <a:lstStyle/>
          <a:p>
            <a:r>
              <a:rPr lang="da-DK" sz="20000" i="1" dirty="0">
                <a:solidFill>
                  <a:srgbClr val="000000"/>
                </a:solidFill>
              </a:rPr>
              <a:t>”</a:t>
            </a:r>
            <a:endParaRPr lang="da-DK" sz="20000" dirty="0">
              <a:solidFill>
                <a:srgbClr val="000000"/>
              </a:solidFill>
            </a:endParaRPr>
          </a:p>
        </p:txBody>
      </p:sp>
    </p:spTree>
    <p:extLst>
      <p:ext uri="{BB962C8B-B14F-4D97-AF65-F5344CB8AC3E}">
        <p14:creationId xmlns:p14="http://schemas.microsoft.com/office/powerpoint/2010/main" val="308042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3" name="Rectangle 2">
            <a:extLst>
              <a:ext uri="{FF2B5EF4-FFF2-40B4-BE49-F238E27FC236}">
                <a16:creationId xmlns:a16="http://schemas.microsoft.com/office/drawing/2014/main" id="{B138D62C-4847-10D4-6D86-00A8A13AD5DA}"/>
              </a:ext>
            </a:extLst>
          </p:cNvPr>
          <p:cNvSpPr/>
          <p:nvPr/>
        </p:nvSpPr>
        <p:spPr>
          <a:xfrm>
            <a:off x="0" y="0"/>
            <a:ext cx="12192000" cy="6858000"/>
          </a:xfrm>
          <a:prstGeom prst="rect">
            <a:avLst/>
          </a:prstGeom>
          <a:solidFill>
            <a:srgbClr val="ADC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1" name="Picture 10">
            <a:extLst>
              <a:ext uri="{FF2B5EF4-FFF2-40B4-BE49-F238E27FC236}">
                <a16:creationId xmlns:a16="http://schemas.microsoft.com/office/drawing/2014/main" id="{A0D1BA17-925C-3954-B954-31A09D6EE822}"/>
              </a:ext>
            </a:extLst>
          </p:cNvPr>
          <p:cNvPicPr>
            <a:picLocks noChangeAspect="1"/>
          </p:cNvPicPr>
          <p:nvPr/>
        </p:nvPicPr>
        <p:blipFill>
          <a:blip r:embed="rId3"/>
          <a:stretch>
            <a:fillRect/>
          </a:stretch>
        </p:blipFill>
        <p:spPr>
          <a:xfrm>
            <a:off x="2294702" y="2018841"/>
            <a:ext cx="7602596" cy="2820318"/>
          </a:xfrm>
          <a:prstGeom prst="rect">
            <a:avLst/>
          </a:prstGeom>
        </p:spPr>
      </p:pic>
    </p:spTree>
    <p:extLst>
      <p:ext uri="{BB962C8B-B14F-4D97-AF65-F5344CB8AC3E}">
        <p14:creationId xmlns:p14="http://schemas.microsoft.com/office/powerpoint/2010/main" val="312128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9608F6-D034-A982-5997-D65B76B57704}"/>
              </a:ext>
            </a:extLst>
          </p:cNvPr>
          <p:cNvSpPr/>
          <p:nvPr/>
        </p:nvSpPr>
        <p:spPr>
          <a:xfrm>
            <a:off x="1337187" y="534072"/>
            <a:ext cx="4218039" cy="1074420"/>
          </a:xfrm>
          <a:prstGeom prst="rect">
            <a:avLst/>
          </a:prstGeom>
          <a:solidFill>
            <a:srgbClr val="AD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000000"/>
              </a:solidFill>
            </a:endParaRPr>
          </a:p>
        </p:txBody>
      </p:sp>
      <p:sp>
        <p:nvSpPr>
          <p:cNvPr id="2" name="Content Placeholder 1">
            <a:extLst>
              <a:ext uri="{FF2B5EF4-FFF2-40B4-BE49-F238E27FC236}">
                <a16:creationId xmlns:a16="http://schemas.microsoft.com/office/drawing/2014/main" id="{1A131BEF-A9D7-225F-C1E1-F77844446CFD}"/>
              </a:ext>
            </a:extLst>
          </p:cNvPr>
          <p:cNvSpPr>
            <a:spLocks noGrp="1"/>
          </p:cNvSpPr>
          <p:nvPr>
            <p:ph idx="1"/>
          </p:nvPr>
        </p:nvSpPr>
        <p:spPr>
          <a:xfrm>
            <a:off x="2261419" y="1800000"/>
            <a:ext cx="9034938" cy="4320000"/>
          </a:xfrm>
        </p:spPr>
        <p:txBody>
          <a:bodyPr vert="horz" lIns="0" tIns="0" rIns="0" bIns="0" rtlCol="0" anchor="t">
            <a:noAutofit/>
          </a:bodyPr>
          <a:lstStyle/>
          <a:p>
            <a:r>
              <a:rPr lang="da-DK" sz="4000" i="1">
                <a:solidFill>
                  <a:srgbClr val="000000"/>
                </a:solidFill>
              </a:rPr>
              <a:t>Vi modtager 3,5 million opkald årligt fra borgere, og hver gang skal vi dokumentere hvad opkaldet handler om</a:t>
            </a:r>
            <a:br>
              <a:rPr lang="da-DK" sz="4000" i="1">
                <a:solidFill>
                  <a:srgbClr val="000000"/>
                </a:solidFill>
              </a:rPr>
            </a:br>
            <a:endParaRPr lang="da-DK" sz="4000">
              <a:solidFill>
                <a:srgbClr val="000000"/>
              </a:solidFill>
            </a:endParaRPr>
          </a:p>
          <a:p>
            <a:endParaRPr lang="da-DK" sz="4000" i="1">
              <a:solidFill>
                <a:srgbClr val="000000"/>
              </a:solidFill>
            </a:endParaRPr>
          </a:p>
          <a:p>
            <a:pPr algn="r">
              <a:spcBef>
                <a:spcPts val="0"/>
              </a:spcBef>
            </a:pPr>
            <a:r>
              <a:rPr lang="da-DK" sz="2800" i="1">
                <a:solidFill>
                  <a:srgbClr val="000000"/>
                </a:solidFill>
              </a:rPr>
              <a:t>Søren Christian Søndergaard Poulsen</a:t>
            </a:r>
          </a:p>
          <a:p>
            <a:pPr algn="r">
              <a:spcBef>
                <a:spcPts val="0"/>
              </a:spcBef>
            </a:pPr>
            <a:r>
              <a:rPr lang="da-DK" sz="2800" i="1">
                <a:solidFill>
                  <a:srgbClr val="000000"/>
                </a:solidFill>
              </a:rPr>
              <a:t>Senior Director for Data &amp; Analytics</a:t>
            </a:r>
          </a:p>
        </p:txBody>
      </p:sp>
      <p:sp>
        <p:nvSpPr>
          <p:cNvPr id="4" name="Footer Placeholder 3">
            <a:extLst>
              <a:ext uri="{FF2B5EF4-FFF2-40B4-BE49-F238E27FC236}">
                <a16:creationId xmlns:a16="http://schemas.microsoft.com/office/drawing/2014/main" id="{1831BC0A-7332-A5B1-BFBC-0FD396A8BB0C}"/>
              </a:ext>
            </a:extLst>
          </p:cNvPr>
          <p:cNvSpPr>
            <a:spLocks noGrp="1"/>
          </p:cNvSpPr>
          <p:nvPr>
            <p:ph type="ftr" sz="quarter" idx="3"/>
          </p:nvPr>
        </p:nvSpPr>
        <p:spPr/>
        <p:txBody>
          <a:bodyPr/>
          <a:lstStyle/>
          <a:p>
            <a:r>
              <a:rPr lang="da-DK">
                <a:solidFill>
                  <a:srgbClr val="000000"/>
                </a:solidFill>
              </a:rPr>
              <a:t>ALEXANDRA INSTITUTE</a:t>
            </a:r>
          </a:p>
        </p:txBody>
      </p:sp>
      <p:pic>
        <p:nvPicPr>
          <p:cNvPr id="7" name="Picture 6">
            <a:extLst>
              <a:ext uri="{FF2B5EF4-FFF2-40B4-BE49-F238E27FC236}">
                <a16:creationId xmlns:a16="http://schemas.microsoft.com/office/drawing/2014/main" id="{A9B92D52-0495-21A6-7BB5-348285C9B71F}"/>
              </a:ext>
            </a:extLst>
          </p:cNvPr>
          <p:cNvPicPr>
            <a:picLocks noChangeAspect="1"/>
          </p:cNvPicPr>
          <p:nvPr/>
        </p:nvPicPr>
        <p:blipFill>
          <a:blip r:embed="rId2"/>
          <a:stretch>
            <a:fillRect/>
          </a:stretch>
        </p:blipFill>
        <p:spPr>
          <a:xfrm>
            <a:off x="2172275" y="608322"/>
            <a:ext cx="2547863" cy="945175"/>
          </a:xfrm>
          <a:prstGeom prst="rect">
            <a:avLst/>
          </a:prstGeom>
        </p:spPr>
      </p:pic>
      <p:sp>
        <p:nvSpPr>
          <p:cNvPr id="8" name="TextBox 7">
            <a:extLst>
              <a:ext uri="{FF2B5EF4-FFF2-40B4-BE49-F238E27FC236}">
                <a16:creationId xmlns:a16="http://schemas.microsoft.com/office/drawing/2014/main" id="{1678C658-44BB-99CD-A1DE-9064E1125D93}"/>
              </a:ext>
            </a:extLst>
          </p:cNvPr>
          <p:cNvSpPr txBox="1"/>
          <p:nvPr/>
        </p:nvSpPr>
        <p:spPr>
          <a:xfrm>
            <a:off x="980038" y="1211400"/>
            <a:ext cx="1189703" cy="3170099"/>
          </a:xfrm>
          <a:prstGeom prst="rect">
            <a:avLst/>
          </a:prstGeom>
          <a:noFill/>
        </p:spPr>
        <p:txBody>
          <a:bodyPr wrap="square">
            <a:spAutoFit/>
          </a:bodyPr>
          <a:lstStyle/>
          <a:p>
            <a:r>
              <a:rPr lang="da-DK" sz="20000" i="1">
                <a:solidFill>
                  <a:srgbClr val="000000"/>
                </a:solidFill>
              </a:rPr>
              <a:t>”</a:t>
            </a:r>
            <a:endParaRPr lang="da-DK" sz="20000">
              <a:solidFill>
                <a:srgbClr val="000000"/>
              </a:solidFill>
            </a:endParaRPr>
          </a:p>
        </p:txBody>
      </p:sp>
    </p:spTree>
    <p:extLst>
      <p:ext uri="{BB962C8B-B14F-4D97-AF65-F5344CB8AC3E}">
        <p14:creationId xmlns:p14="http://schemas.microsoft.com/office/powerpoint/2010/main" val="403496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F6A6AB-7A13-BD40-B936-DA0864F36BD2}"/>
              </a:ext>
            </a:extLst>
          </p:cNvPr>
          <p:cNvSpPr/>
          <p:nvPr/>
        </p:nvSpPr>
        <p:spPr>
          <a:xfrm>
            <a:off x="0" y="0"/>
            <a:ext cx="1865376" cy="2706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2052" name="Picture 4" descr="Why Big Data and Machine Learning Walk Hand-in-Hand?">
            <a:extLst>
              <a:ext uri="{FF2B5EF4-FFF2-40B4-BE49-F238E27FC236}">
                <a16:creationId xmlns:a16="http://schemas.microsoft.com/office/drawing/2014/main" id="{B1ADDFC6-A5C2-CE42-B441-3262F1A9F5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7558" y="258460"/>
            <a:ext cx="10436884" cy="487916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13" name="Rectangle 12">
            <a:extLst>
              <a:ext uri="{FF2B5EF4-FFF2-40B4-BE49-F238E27FC236}">
                <a16:creationId xmlns:a16="http://schemas.microsoft.com/office/drawing/2014/main" id="{A0E28C5F-9B7C-4D43-93AB-30AF7745349A}"/>
              </a:ext>
            </a:extLst>
          </p:cNvPr>
          <p:cNvSpPr/>
          <p:nvPr/>
        </p:nvSpPr>
        <p:spPr>
          <a:xfrm>
            <a:off x="3004617" y="4267257"/>
            <a:ext cx="6182766" cy="2217082"/>
          </a:xfrm>
          <a:prstGeom prst="rect">
            <a:avLst/>
          </a:prstGeom>
        </p:spPr>
        <p:txBody>
          <a:bodyPr wrap="square">
            <a:spAutoFit/>
          </a:bodyPr>
          <a:lstStyle/>
          <a:p>
            <a:pPr algn="ctr">
              <a:lnSpc>
                <a:spcPct val="150000"/>
              </a:lnSpc>
            </a:pPr>
            <a:r>
              <a:rPr lang="da-DK" sz="3200" b="1">
                <a:solidFill>
                  <a:schemeClr val="tx1">
                    <a:lumMod val="50000"/>
                  </a:schemeClr>
                </a:solidFill>
              </a:rPr>
              <a:t>AI kan til at finde mønstre og sammenhænge i store datamængder</a:t>
            </a:r>
          </a:p>
        </p:txBody>
      </p:sp>
      <p:sp>
        <p:nvSpPr>
          <p:cNvPr id="9" name="Rectangle 8">
            <a:extLst>
              <a:ext uri="{FF2B5EF4-FFF2-40B4-BE49-F238E27FC236}">
                <a16:creationId xmlns:a16="http://schemas.microsoft.com/office/drawing/2014/main" id="{098E07F0-E81B-B04F-919B-BED79308C1EF}"/>
              </a:ext>
            </a:extLst>
          </p:cNvPr>
          <p:cNvSpPr/>
          <p:nvPr/>
        </p:nvSpPr>
        <p:spPr>
          <a:xfrm>
            <a:off x="5443728" y="2205258"/>
            <a:ext cx="445008" cy="1223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D4FDE547-FB92-6145-8FD2-200376F520F9}"/>
              </a:ext>
            </a:extLst>
          </p:cNvPr>
          <p:cNvSpPr/>
          <p:nvPr/>
        </p:nvSpPr>
        <p:spPr>
          <a:xfrm>
            <a:off x="8379085" y="2105765"/>
            <a:ext cx="445008" cy="1223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Right Arrow 2">
            <a:extLst>
              <a:ext uri="{FF2B5EF4-FFF2-40B4-BE49-F238E27FC236}">
                <a16:creationId xmlns:a16="http://schemas.microsoft.com/office/drawing/2014/main" id="{DFEA029F-A9D1-D34A-9455-F48A5F3EF70B}"/>
              </a:ext>
            </a:extLst>
          </p:cNvPr>
          <p:cNvSpPr/>
          <p:nvPr/>
        </p:nvSpPr>
        <p:spPr>
          <a:xfrm>
            <a:off x="5565515" y="2507708"/>
            <a:ext cx="225685" cy="859843"/>
          </a:xfrm>
          <a:prstGeom prst="rightArrow">
            <a:avLst>
              <a:gd name="adj1" fmla="val 50000"/>
              <a:gd name="adj2" fmla="val 100000"/>
            </a:avLst>
          </a:prstGeom>
          <a:solidFill>
            <a:srgbClr val="00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7" name="Right Arrow 16">
            <a:extLst>
              <a:ext uri="{FF2B5EF4-FFF2-40B4-BE49-F238E27FC236}">
                <a16:creationId xmlns:a16="http://schemas.microsoft.com/office/drawing/2014/main" id="{0341E87B-85F4-A64D-A690-972917DE0478}"/>
              </a:ext>
            </a:extLst>
          </p:cNvPr>
          <p:cNvSpPr/>
          <p:nvPr/>
        </p:nvSpPr>
        <p:spPr>
          <a:xfrm>
            <a:off x="8511140" y="2507708"/>
            <a:ext cx="225685" cy="859843"/>
          </a:xfrm>
          <a:prstGeom prst="rightArrow">
            <a:avLst>
              <a:gd name="adj1" fmla="val 50000"/>
              <a:gd name="adj2" fmla="val 100000"/>
            </a:avLst>
          </a:prstGeom>
          <a:solidFill>
            <a:srgbClr val="00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0013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tom Simpsons Chalkboard Gag Print A5 or A4 - Etsy">
            <a:extLst>
              <a:ext uri="{FF2B5EF4-FFF2-40B4-BE49-F238E27FC236}">
                <a16:creationId xmlns:a16="http://schemas.microsoft.com/office/drawing/2014/main" id="{1D4D9B90-A74C-B626-0CEA-86DFD434A9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18" b="18123"/>
          <a:stretch/>
        </p:blipFill>
        <p:spPr bwMode="auto">
          <a:xfrm>
            <a:off x="-166233" y="-2629"/>
            <a:ext cx="12358233" cy="686062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EAAAB2AE-5A7E-DB3A-60CC-A2D4E4E1B392}"/>
              </a:ext>
            </a:extLst>
          </p:cNvPr>
          <p:cNvSpPr>
            <a:spLocks noGrp="1"/>
          </p:cNvSpPr>
          <p:nvPr>
            <p:ph type="ftr" sz="quarter" idx="3"/>
          </p:nvPr>
        </p:nvSpPr>
        <p:spPr>
          <a:xfrm>
            <a:off x="10270434" y="6629942"/>
            <a:ext cx="1750115" cy="182562"/>
          </a:xfrm>
        </p:spPr>
        <p:txBody>
          <a:bodyPr/>
          <a:lstStyle/>
          <a:p>
            <a:r>
              <a:rPr lang="en-GB" noProof="0"/>
              <a:t>ALEXANDRA INST</a:t>
            </a:r>
            <a:r>
              <a:rPr lang="en-GB" noProof="0">
                <a:solidFill>
                  <a:srgbClr val="D76432"/>
                </a:solidFill>
              </a:rPr>
              <a:t>IT</a:t>
            </a:r>
            <a:r>
              <a:rPr lang="en-GB" noProof="0"/>
              <a:t>UTE</a:t>
            </a:r>
          </a:p>
        </p:txBody>
      </p:sp>
    </p:spTree>
    <p:extLst>
      <p:ext uri="{BB962C8B-B14F-4D97-AF65-F5344CB8AC3E}">
        <p14:creationId xmlns:p14="http://schemas.microsoft.com/office/powerpoint/2010/main" val="325600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2" name="Picture 10">
            <a:extLst>
              <a:ext uri="{FF2B5EF4-FFF2-40B4-BE49-F238E27FC236}">
                <a16:creationId xmlns:a16="http://schemas.microsoft.com/office/drawing/2014/main" id="{449604D4-9B9E-56B3-FA9F-967783FEA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59" y="1113119"/>
            <a:ext cx="3589615" cy="463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53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w Tesla Is Using Artificial Intelligence to Create The Autonomous Cars Of  The Future | Bernard Marr">
            <a:extLst>
              <a:ext uri="{FF2B5EF4-FFF2-40B4-BE49-F238E27FC236}">
                <a16:creationId xmlns:a16="http://schemas.microsoft.com/office/drawing/2014/main" id="{666F3258-403C-781A-F2E6-3084F33AE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206"/>
          <a:stretch/>
        </p:blipFill>
        <p:spPr bwMode="auto">
          <a:xfrm>
            <a:off x="5529741" y="0"/>
            <a:ext cx="66622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2" name="Picture 10">
            <a:extLst>
              <a:ext uri="{FF2B5EF4-FFF2-40B4-BE49-F238E27FC236}">
                <a16:creationId xmlns:a16="http://schemas.microsoft.com/office/drawing/2014/main" id="{C97A6800-DCA3-31AB-6FDA-8B480CE28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59" y="1113119"/>
            <a:ext cx="3589615" cy="463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64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esla struggles to identify horse-drawn carriage">
            <a:extLst>
              <a:ext uri="{FF2B5EF4-FFF2-40B4-BE49-F238E27FC236}">
                <a16:creationId xmlns:a16="http://schemas.microsoft.com/office/drawing/2014/main" id="{8419EE28-BB89-E371-DA12-CB0510A62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159"/>
          <a:stretch/>
        </p:blipFill>
        <p:spPr bwMode="auto">
          <a:xfrm>
            <a:off x="5529740" y="-3270005"/>
            <a:ext cx="6662260" cy="1017212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1034" name="Picture 10">
            <a:extLst>
              <a:ext uri="{FF2B5EF4-FFF2-40B4-BE49-F238E27FC236}">
                <a16:creationId xmlns:a16="http://schemas.microsoft.com/office/drawing/2014/main" id="{2C663139-F9B8-E90E-BF46-16DC55A93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59" y="1113119"/>
            <a:ext cx="3589615" cy="463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72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6A43B6-7567-8579-7633-149B4D519CD9}"/>
              </a:ext>
            </a:extLst>
          </p:cNvPr>
          <p:cNvPicPr>
            <a:picLocks noChangeAspect="1"/>
          </p:cNvPicPr>
          <p:nvPr/>
        </p:nvPicPr>
        <p:blipFill rotWithShape="1">
          <a:blip r:embed="rId3"/>
          <a:srcRect b="25498"/>
          <a:stretch/>
        </p:blipFill>
        <p:spPr>
          <a:xfrm>
            <a:off x="0" y="22748"/>
            <a:ext cx="12192000" cy="6812504"/>
          </a:xfrm>
          <a:prstGeom prst="rect">
            <a:avLst/>
          </a:prstGeom>
        </p:spPr>
      </p:pic>
      <p:sp>
        <p:nvSpPr>
          <p:cNvPr id="8" name="Footer Placeholder 3">
            <a:extLst>
              <a:ext uri="{FF2B5EF4-FFF2-40B4-BE49-F238E27FC236}">
                <a16:creationId xmlns:a16="http://schemas.microsoft.com/office/drawing/2014/main" id="{045E57AA-A82B-C144-47A8-B37532C7F2FD}"/>
              </a:ext>
            </a:extLst>
          </p:cNvPr>
          <p:cNvSpPr>
            <a:spLocks noGrp="1"/>
          </p:cNvSpPr>
          <p:nvPr>
            <p:ph type="ftr" sz="quarter" idx="3"/>
          </p:nvPr>
        </p:nvSpPr>
        <p:spPr>
          <a:xfrm>
            <a:off x="10270434" y="6629942"/>
            <a:ext cx="1750115" cy="182562"/>
          </a:xfrm>
        </p:spPr>
        <p:txBody>
          <a:bodyPr/>
          <a:lstStyle/>
          <a:p>
            <a:r>
              <a:rPr lang="en-GB" noProof="0"/>
              <a:t>ALEXANDRA INST</a:t>
            </a:r>
            <a:r>
              <a:rPr lang="en-GB" noProof="0">
                <a:solidFill>
                  <a:srgbClr val="D76432"/>
                </a:solidFill>
              </a:rPr>
              <a:t>IT</a:t>
            </a:r>
            <a:r>
              <a:rPr lang="en-GB" noProof="0"/>
              <a:t>UTE</a:t>
            </a:r>
          </a:p>
        </p:txBody>
      </p:sp>
    </p:spTree>
    <p:extLst>
      <p:ext uri="{BB962C8B-B14F-4D97-AF65-F5344CB8AC3E}">
        <p14:creationId xmlns:p14="http://schemas.microsoft.com/office/powerpoint/2010/main" val="13183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la's self-driving software confuses horse-drawn carriage on the highway  with a semi-truck | Daily Mail Online">
            <a:extLst>
              <a:ext uri="{FF2B5EF4-FFF2-40B4-BE49-F238E27FC236}">
                <a16:creationId xmlns:a16="http://schemas.microsoft.com/office/drawing/2014/main" id="{4ACBE8A5-3B5F-6205-BB61-3B9640A72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91"/>
          <a:stretch/>
        </p:blipFill>
        <p:spPr bwMode="auto">
          <a:xfrm>
            <a:off x="5529741" y="-2838777"/>
            <a:ext cx="6662259" cy="974089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1034" name="Picture 10">
            <a:extLst>
              <a:ext uri="{FF2B5EF4-FFF2-40B4-BE49-F238E27FC236}">
                <a16:creationId xmlns:a16="http://schemas.microsoft.com/office/drawing/2014/main" id="{2C663139-F9B8-E90E-BF46-16DC55A93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59" y="1113119"/>
            <a:ext cx="3589615" cy="463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14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29" name="Oval 28">
            <a:extLst>
              <a:ext uri="{FF2B5EF4-FFF2-40B4-BE49-F238E27FC236}">
                <a16:creationId xmlns:a16="http://schemas.microsoft.com/office/drawing/2014/main" id="{0D41F981-33F9-B644-B933-0F90A1B560DF}"/>
              </a:ext>
            </a:extLst>
          </p:cNvPr>
          <p:cNvSpPr>
            <a:spLocks noChangeAspect="1"/>
          </p:cNvSpPr>
          <p:nvPr/>
        </p:nvSpPr>
        <p:spPr>
          <a:xfrm>
            <a:off x="1167442" y="2485043"/>
            <a:ext cx="1887914" cy="1887914"/>
          </a:xfrm>
          <a:prstGeom prst="ellipse">
            <a:avLst/>
          </a:prstGeom>
          <a:solidFill>
            <a:schemeClr val="bg1"/>
          </a:solidFill>
          <a:ln w="38100">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0" name="Picture 2" descr="Artificial intelligence free icon">
            <a:extLst>
              <a:ext uri="{FF2B5EF4-FFF2-40B4-BE49-F238E27FC236}">
                <a16:creationId xmlns:a16="http://schemas.microsoft.com/office/drawing/2014/main" id="{00512B55-FB1B-2C41-B51C-34B073156F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6149" y="2813750"/>
            <a:ext cx="1230500" cy="12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96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cxnSp>
        <p:nvCxnSpPr>
          <p:cNvPr id="28" name="Straight Arrow Connector 27">
            <a:extLst>
              <a:ext uri="{FF2B5EF4-FFF2-40B4-BE49-F238E27FC236}">
                <a16:creationId xmlns:a16="http://schemas.microsoft.com/office/drawing/2014/main" id="{56DCC0F4-EFD8-4244-A91E-4E01A0D1337F}"/>
              </a:ext>
            </a:extLst>
          </p:cNvPr>
          <p:cNvCxnSpPr>
            <a:cxnSpLocks/>
          </p:cNvCxnSpPr>
          <p:nvPr/>
        </p:nvCxnSpPr>
        <p:spPr>
          <a:xfrm>
            <a:off x="3055356" y="3470360"/>
            <a:ext cx="883589" cy="0"/>
          </a:xfrm>
          <a:prstGeom prst="straightConnector1">
            <a:avLst/>
          </a:prstGeom>
          <a:ln w="15240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0D41F981-33F9-B644-B933-0F90A1B560DF}"/>
              </a:ext>
            </a:extLst>
          </p:cNvPr>
          <p:cNvSpPr>
            <a:spLocks noChangeAspect="1"/>
          </p:cNvSpPr>
          <p:nvPr/>
        </p:nvSpPr>
        <p:spPr>
          <a:xfrm>
            <a:off x="1167442" y="2485043"/>
            <a:ext cx="1887914" cy="1887914"/>
          </a:xfrm>
          <a:prstGeom prst="ellipse">
            <a:avLst/>
          </a:prstGeom>
          <a:solidFill>
            <a:schemeClr val="bg1"/>
          </a:solidFill>
          <a:ln w="38100">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0" name="Picture 2" descr="Artificial intelligence free icon">
            <a:extLst>
              <a:ext uri="{FF2B5EF4-FFF2-40B4-BE49-F238E27FC236}">
                <a16:creationId xmlns:a16="http://schemas.microsoft.com/office/drawing/2014/main" id="{00512B55-FB1B-2C41-B51C-34B073156F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6149" y="2813750"/>
            <a:ext cx="1230500" cy="12305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D5B8A50-3BAE-AB46-9BE0-ED56702FB391}"/>
              </a:ext>
            </a:extLst>
          </p:cNvPr>
          <p:cNvSpPr txBox="1"/>
          <p:nvPr/>
        </p:nvSpPr>
        <p:spPr>
          <a:xfrm>
            <a:off x="4267652" y="2828836"/>
            <a:ext cx="3196404" cy="1200329"/>
          </a:xfrm>
          <a:prstGeom prst="rect">
            <a:avLst/>
          </a:prstGeom>
          <a:noFill/>
        </p:spPr>
        <p:txBody>
          <a:bodyPr wrap="square" rtlCol="0">
            <a:spAutoFit/>
          </a:bodyPr>
          <a:lstStyle/>
          <a:p>
            <a:r>
              <a:rPr lang="da-DK" sz="3600">
                <a:solidFill>
                  <a:srgbClr val="000000"/>
                </a:solidFill>
              </a:rPr>
              <a:t>Prædiktions- maskine</a:t>
            </a:r>
          </a:p>
        </p:txBody>
      </p:sp>
    </p:spTree>
    <p:extLst>
      <p:ext uri="{BB962C8B-B14F-4D97-AF65-F5344CB8AC3E}">
        <p14:creationId xmlns:p14="http://schemas.microsoft.com/office/powerpoint/2010/main" val="105208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3C5D40-D915-1A44-BD52-A7278D0AE174}"/>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cxnSp>
        <p:nvCxnSpPr>
          <p:cNvPr id="8" name="Straight Arrow Connector 7">
            <a:extLst>
              <a:ext uri="{FF2B5EF4-FFF2-40B4-BE49-F238E27FC236}">
                <a16:creationId xmlns:a16="http://schemas.microsoft.com/office/drawing/2014/main" id="{485EC985-3D33-2C4E-ACA6-049D37A71925}"/>
              </a:ext>
            </a:extLst>
          </p:cNvPr>
          <p:cNvCxnSpPr>
            <a:cxnSpLocks/>
          </p:cNvCxnSpPr>
          <p:nvPr/>
        </p:nvCxnSpPr>
        <p:spPr>
          <a:xfrm>
            <a:off x="3055356" y="3470360"/>
            <a:ext cx="883589" cy="0"/>
          </a:xfrm>
          <a:prstGeom prst="straightConnector1">
            <a:avLst/>
          </a:prstGeom>
          <a:ln w="15240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15F7353-976A-7041-A7E0-E371CE313112}"/>
              </a:ext>
            </a:extLst>
          </p:cNvPr>
          <p:cNvSpPr>
            <a:spLocks noChangeAspect="1"/>
          </p:cNvSpPr>
          <p:nvPr/>
        </p:nvSpPr>
        <p:spPr>
          <a:xfrm>
            <a:off x="1167442" y="2485043"/>
            <a:ext cx="1887914" cy="1887914"/>
          </a:xfrm>
          <a:prstGeom prst="ellipse">
            <a:avLst/>
          </a:prstGeom>
          <a:solidFill>
            <a:schemeClr val="bg1"/>
          </a:solidFill>
          <a:ln w="38100">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 name="Picture 2" descr="Artificial intelligence free icon">
            <a:extLst>
              <a:ext uri="{FF2B5EF4-FFF2-40B4-BE49-F238E27FC236}">
                <a16:creationId xmlns:a16="http://schemas.microsoft.com/office/drawing/2014/main" id="{6DC5053C-A1A7-BB4D-821A-F257D865E2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6149" y="2813750"/>
            <a:ext cx="1230500" cy="1230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DD0CC-3D19-EB7F-B094-7D56F02E27C5}"/>
              </a:ext>
            </a:extLst>
          </p:cNvPr>
          <p:cNvSpPr txBox="1"/>
          <p:nvPr/>
        </p:nvSpPr>
        <p:spPr>
          <a:xfrm>
            <a:off x="4091991" y="2686702"/>
            <a:ext cx="2738939" cy="1569660"/>
          </a:xfrm>
          <a:prstGeom prst="rect">
            <a:avLst/>
          </a:prstGeom>
          <a:noFill/>
        </p:spPr>
        <p:txBody>
          <a:bodyPr wrap="square" rtlCol="0">
            <a:spAutoFit/>
          </a:bodyPr>
          <a:lstStyle/>
          <a:p>
            <a:pPr algn="ctr"/>
            <a:r>
              <a:rPr lang="da-DK" sz="9600" b="1">
                <a:solidFill>
                  <a:schemeClr val="tx1">
                    <a:lumMod val="50000"/>
                  </a:schemeClr>
                </a:solidFill>
              </a:rPr>
              <a:t>87%</a:t>
            </a:r>
          </a:p>
        </p:txBody>
      </p:sp>
    </p:spTree>
    <p:extLst>
      <p:ext uri="{BB962C8B-B14F-4D97-AF65-F5344CB8AC3E}">
        <p14:creationId xmlns:p14="http://schemas.microsoft.com/office/powerpoint/2010/main" val="3844064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485EC985-3D33-2C4E-ACA6-049D37A71925}"/>
              </a:ext>
            </a:extLst>
          </p:cNvPr>
          <p:cNvCxnSpPr>
            <a:cxnSpLocks/>
          </p:cNvCxnSpPr>
          <p:nvPr/>
        </p:nvCxnSpPr>
        <p:spPr>
          <a:xfrm>
            <a:off x="3055356" y="3470360"/>
            <a:ext cx="883589" cy="0"/>
          </a:xfrm>
          <a:prstGeom prst="straightConnector1">
            <a:avLst/>
          </a:prstGeom>
          <a:ln w="15240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15F7353-976A-7041-A7E0-E371CE313112}"/>
              </a:ext>
            </a:extLst>
          </p:cNvPr>
          <p:cNvSpPr>
            <a:spLocks noChangeAspect="1"/>
          </p:cNvSpPr>
          <p:nvPr/>
        </p:nvSpPr>
        <p:spPr>
          <a:xfrm>
            <a:off x="1167442" y="2485043"/>
            <a:ext cx="1887914" cy="1887914"/>
          </a:xfrm>
          <a:prstGeom prst="ellipse">
            <a:avLst/>
          </a:prstGeom>
          <a:solidFill>
            <a:schemeClr val="bg1"/>
          </a:solidFill>
          <a:ln w="38100">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 name="Picture 2" descr="Artificial intelligence free icon">
            <a:extLst>
              <a:ext uri="{FF2B5EF4-FFF2-40B4-BE49-F238E27FC236}">
                <a16:creationId xmlns:a16="http://schemas.microsoft.com/office/drawing/2014/main" id="{6DC5053C-A1A7-BB4D-821A-F257D865E2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6149" y="2813750"/>
            <a:ext cx="1230500" cy="123050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a:extLst>
              <a:ext uri="{FF2B5EF4-FFF2-40B4-BE49-F238E27FC236}">
                <a16:creationId xmlns:a16="http://schemas.microsoft.com/office/drawing/2014/main" id="{BEBAC971-3860-8841-A1C8-948E93A34985}"/>
              </a:ext>
            </a:extLst>
          </p:cNvPr>
          <p:cNvSpPr>
            <a:spLocks noGrp="1"/>
          </p:cNvSpPr>
          <p:nvPr>
            <p:ph type="ftr" sz="quarter" idx="3"/>
          </p:nvPr>
        </p:nvSpPr>
        <p:spPr>
          <a:xfrm>
            <a:off x="10270434" y="6629942"/>
            <a:ext cx="1750115" cy="182562"/>
          </a:xfrm>
        </p:spPr>
        <p:txBody>
          <a:bodyPr/>
          <a:lstStyle/>
          <a:p>
            <a:r>
              <a:rPr lang="en-GB" noProof="0"/>
              <a:t>ALEXANDRA INST</a:t>
            </a:r>
            <a:r>
              <a:rPr lang="en-GB" noProof="0">
                <a:solidFill>
                  <a:srgbClr val="D76432"/>
                </a:solidFill>
              </a:rPr>
              <a:t>IT</a:t>
            </a:r>
            <a:r>
              <a:rPr lang="en-GB" noProof="0"/>
              <a:t>UTE</a:t>
            </a:r>
          </a:p>
        </p:txBody>
      </p:sp>
      <p:pic>
        <p:nvPicPr>
          <p:cNvPr id="4" name="Graphic 3" descr="Robot with solid fill">
            <a:extLst>
              <a:ext uri="{FF2B5EF4-FFF2-40B4-BE49-F238E27FC236}">
                <a16:creationId xmlns:a16="http://schemas.microsoft.com/office/drawing/2014/main" id="{8A09DB45-D8E4-AE7F-038F-3EA3C90E22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0930" y="1254142"/>
            <a:ext cx="4672280" cy="4672280"/>
          </a:xfrm>
          <a:prstGeom prst="rect">
            <a:avLst/>
          </a:prstGeom>
        </p:spPr>
      </p:pic>
      <p:sp>
        <p:nvSpPr>
          <p:cNvPr id="5" name="TextBox 4">
            <a:extLst>
              <a:ext uri="{FF2B5EF4-FFF2-40B4-BE49-F238E27FC236}">
                <a16:creationId xmlns:a16="http://schemas.microsoft.com/office/drawing/2014/main" id="{1722DD21-3145-C636-CEA0-E7522250C91B}"/>
              </a:ext>
            </a:extLst>
          </p:cNvPr>
          <p:cNvSpPr txBox="1"/>
          <p:nvPr/>
        </p:nvSpPr>
        <p:spPr>
          <a:xfrm>
            <a:off x="4091991" y="2686702"/>
            <a:ext cx="2738939" cy="1569660"/>
          </a:xfrm>
          <a:prstGeom prst="rect">
            <a:avLst/>
          </a:prstGeom>
          <a:noFill/>
        </p:spPr>
        <p:txBody>
          <a:bodyPr wrap="square" rtlCol="0">
            <a:spAutoFit/>
          </a:bodyPr>
          <a:lstStyle/>
          <a:p>
            <a:pPr algn="ctr"/>
            <a:r>
              <a:rPr lang="da-DK" sz="9600" b="1">
                <a:solidFill>
                  <a:schemeClr val="tx1">
                    <a:lumMod val="50000"/>
                  </a:schemeClr>
                </a:solidFill>
              </a:rPr>
              <a:t>87%</a:t>
            </a:r>
          </a:p>
        </p:txBody>
      </p:sp>
    </p:spTree>
    <p:extLst>
      <p:ext uri="{BB962C8B-B14F-4D97-AF65-F5344CB8AC3E}">
        <p14:creationId xmlns:p14="http://schemas.microsoft.com/office/powerpoint/2010/main" val="284375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829C76-1599-7652-6DE0-4083DBF3ACCD}"/>
              </a:ext>
            </a:extLst>
          </p:cNvPr>
          <p:cNvSpPr/>
          <p:nvPr/>
        </p:nvSpPr>
        <p:spPr>
          <a:xfrm>
            <a:off x="0" y="0"/>
            <a:ext cx="12192000" cy="6858000"/>
          </a:xfrm>
          <a:prstGeom prst="rect">
            <a:avLst/>
          </a:prstGeom>
          <a:solidFill>
            <a:srgbClr val="0133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3" name="Picture 2" descr="FTFa">
            <a:extLst>
              <a:ext uri="{FF2B5EF4-FFF2-40B4-BE49-F238E27FC236}">
                <a16:creationId xmlns:a16="http://schemas.microsoft.com/office/drawing/2014/main" id="{14BF6402-09E6-9815-CF85-3D692100986C}"/>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25445" y="1860551"/>
            <a:ext cx="7580671" cy="313689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027B16B-DCCE-B531-C45B-9721B99FAF63}"/>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5" name="Oval 4">
            <a:extLst>
              <a:ext uri="{FF2B5EF4-FFF2-40B4-BE49-F238E27FC236}">
                <a16:creationId xmlns:a16="http://schemas.microsoft.com/office/drawing/2014/main" id="{C07E9E9E-E8B0-3C70-F101-2191C09A34E2}"/>
              </a:ext>
            </a:extLst>
          </p:cNvPr>
          <p:cNvSpPr>
            <a:spLocks noChangeAspect="1"/>
          </p:cNvSpPr>
          <p:nvPr/>
        </p:nvSpPr>
        <p:spPr>
          <a:xfrm>
            <a:off x="7208740" y="1361172"/>
            <a:ext cx="4294470" cy="4294470"/>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6" name="Graphic 5" descr="Robot with solid fill">
            <a:extLst>
              <a:ext uri="{FF2B5EF4-FFF2-40B4-BE49-F238E27FC236}">
                <a16:creationId xmlns:a16="http://schemas.microsoft.com/office/drawing/2014/main" id="{BA35969F-61DA-3DEF-86C0-A7811E6880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2040" y="1499460"/>
            <a:ext cx="3887870" cy="3887870"/>
          </a:xfrm>
          <a:prstGeom prst="rect">
            <a:avLst/>
          </a:prstGeom>
        </p:spPr>
      </p:pic>
    </p:spTree>
    <p:extLst>
      <p:ext uri="{BB962C8B-B14F-4D97-AF65-F5344CB8AC3E}">
        <p14:creationId xmlns:p14="http://schemas.microsoft.com/office/powerpoint/2010/main" val="1401548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485EC985-3D33-2C4E-ACA6-049D37A71925}"/>
              </a:ext>
            </a:extLst>
          </p:cNvPr>
          <p:cNvCxnSpPr>
            <a:cxnSpLocks/>
          </p:cNvCxnSpPr>
          <p:nvPr/>
        </p:nvCxnSpPr>
        <p:spPr>
          <a:xfrm>
            <a:off x="3055356" y="3470360"/>
            <a:ext cx="883589" cy="0"/>
          </a:xfrm>
          <a:prstGeom prst="straightConnector1">
            <a:avLst/>
          </a:prstGeom>
          <a:ln w="152400">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915F7353-976A-7041-A7E0-E371CE313112}"/>
              </a:ext>
            </a:extLst>
          </p:cNvPr>
          <p:cNvSpPr>
            <a:spLocks noChangeAspect="1"/>
          </p:cNvSpPr>
          <p:nvPr/>
        </p:nvSpPr>
        <p:spPr>
          <a:xfrm>
            <a:off x="1167442" y="2485043"/>
            <a:ext cx="1887914" cy="1887914"/>
          </a:xfrm>
          <a:prstGeom prst="ellipse">
            <a:avLst/>
          </a:prstGeom>
          <a:solidFill>
            <a:schemeClr val="bg1"/>
          </a:solidFill>
          <a:ln w="38100">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 name="Picture 2" descr="Artificial intelligence free icon">
            <a:extLst>
              <a:ext uri="{FF2B5EF4-FFF2-40B4-BE49-F238E27FC236}">
                <a16:creationId xmlns:a16="http://schemas.microsoft.com/office/drawing/2014/main" id="{6DC5053C-A1A7-BB4D-821A-F257D865E2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6149" y="2813750"/>
            <a:ext cx="1230500" cy="1230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cision free icon">
            <a:extLst>
              <a:ext uri="{FF2B5EF4-FFF2-40B4-BE49-F238E27FC236}">
                <a16:creationId xmlns:a16="http://schemas.microsoft.com/office/drawing/2014/main" id="{BC6E55CD-8AF5-9449-974D-E3A58F2F73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836630" flipH="1">
            <a:off x="10020847" y="919893"/>
            <a:ext cx="1477405" cy="22927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Decision free icon">
            <a:extLst>
              <a:ext uri="{FF2B5EF4-FFF2-40B4-BE49-F238E27FC236}">
                <a16:creationId xmlns:a16="http://schemas.microsoft.com/office/drawing/2014/main" id="{2B5D6CF8-126B-0E43-B44C-770460F9144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9238267">
            <a:off x="6638899" y="936016"/>
            <a:ext cx="1537983" cy="238671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a:extLst>
              <a:ext uri="{FF2B5EF4-FFF2-40B4-BE49-F238E27FC236}">
                <a16:creationId xmlns:a16="http://schemas.microsoft.com/office/drawing/2014/main" id="{BEBAC971-3860-8841-A1C8-948E93A34985}"/>
              </a:ext>
            </a:extLst>
          </p:cNvPr>
          <p:cNvSpPr>
            <a:spLocks noGrp="1"/>
          </p:cNvSpPr>
          <p:nvPr>
            <p:ph type="ftr" sz="quarter" idx="3"/>
          </p:nvPr>
        </p:nvSpPr>
        <p:spPr>
          <a:xfrm>
            <a:off x="10270434" y="6629942"/>
            <a:ext cx="1750115" cy="182562"/>
          </a:xfrm>
        </p:spPr>
        <p:txBody>
          <a:bodyPr/>
          <a:lstStyle/>
          <a:p>
            <a:r>
              <a:rPr lang="en-GB" noProof="0"/>
              <a:t>ALEXANDRA INST</a:t>
            </a:r>
            <a:r>
              <a:rPr lang="en-GB" noProof="0">
                <a:solidFill>
                  <a:srgbClr val="D76432"/>
                </a:solidFill>
              </a:rPr>
              <a:t>IT</a:t>
            </a:r>
            <a:r>
              <a:rPr lang="en-GB" noProof="0"/>
              <a:t>UTE</a:t>
            </a:r>
          </a:p>
        </p:txBody>
      </p:sp>
      <p:sp>
        <p:nvSpPr>
          <p:cNvPr id="2" name="TextBox 1">
            <a:extLst>
              <a:ext uri="{FF2B5EF4-FFF2-40B4-BE49-F238E27FC236}">
                <a16:creationId xmlns:a16="http://schemas.microsoft.com/office/drawing/2014/main" id="{7535C3EB-4D47-6664-7FF5-71833A695183}"/>
              </a:ext>
            </a:extLst>
          </p:cNvPr>
          <p:cNvSpPr txBox="1"/>
          <p:nvPr/>
        </p:nvSpPr>
        <p:spPr>
          <a:xfrm>
            <a:off x="4091991" y="2686702"/>
            <a:ext cx="2738939" cy="1569660"/>
          </a:xfrm>
          <a:prstGeom prst="rect">
            <a:avLst/>
          </a:prstGeom>
          <a:noFill/>
        </p:spPr>
        <p:txBody>
          <a:bodyPr wrap="square" rtlCol="0">
            <a:spAutoFit/>
          </a:bodyPr>
          <a:lstStyle/>
          <a:p>
            <a:pPr algn="ctr"/>
            <a:r>
              <a:rPr lang="da-DK" sz="9600" b="1">
                <a:solidFill>
                  <a:schemeClr val="tx1">
                    <a:lumMod val="50000"/>
                  </a:schemeClr>
                </a:solidFill>
              </a:rPr>
              <a:t>87%</a:t>
            </a:r>
          </a:p>
        </p:txBody>
      </p:sp>
      <p:pic>
        <p:nvPicPr>
          <p:cNvPr id="4" name="Graphic 3" descr="Doctor female with solid fill">
            <a:extLst>
              <a:ext uri="{FF2B5EF4-FFF2-40B4-BE49-F238E27FC236}">
                <a16:creationId xmlns:a16="http://schemas.microsoft.com/office/drawing/2014/main" id="{A267F387-8248-51B2-16E2-409C4770A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3976" y="1639341"/>
            <a:ext cx="4227875" cy="4227875"/>
          </a:xfrm>
          <a:prstGeom prst="rect">
            <a:avLst/>
          </a:prstGeom>
        </p:spPr>
      </p:pic>
    </p:spTree>
    <p:extLst>
      <p:ext uri="{BB962C8B-B14F-4D97-AF65-F5344CB8AC3E}">
        <p14:creationId xmlns:p14="http://schemas.microsoft.com/office/powerpoint/2010/main" val="279688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3" name="Rectangle 2">
            <a:extLst>
              <a:ext uri="{FF2B5EF4-FFF2-40B4-BE49-F238E27FC236}">
                <a16:creationId xmlns:a16="http://schemas.microsoft.com/office/drawing/2014/main" id="{B138D62C-4847-10D4-6D86-00A8A13AD5DA}"/>
              </a:ext>
            </a:extLst>
          </p:cNvPr>
          <p:cNvSpPr/>
          <p:nvPr/>
        </p:nvSpPr>
        <p:spPr>
          <a:xfrm>
            <a:off x="0" y="0"/>
            <a:ext cx="12192000" cy="6858000"/>
          </a:xfrm>
          <a:prstGeom prst="rect">
            <a:avLst/>
          </a:prstGeom>
          <a:solidFill>
            <a:srgbClr val="ADC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1" name="Picture 10">
            <a:extLst>
              <a:ext uri="{FF2B5EF4-FFF2-40B4-BE49-F238E27FC236}">
                <a16:creationId xmlns:a16="http://schemas.microsoft.com/office/drawing/2014/main" id="{A0D1BA17-925C-3954-B954-31A09D6EE822}"/>
              </a:ext>
            </a:extLst>
          </p:cNvPr>
          <p:cNvPicPr>
            <a:picLocks noChangeAspect="1"/>
          </p:cNvPicPr>
          <p:nvPr/>
        </p:nvPicPr>
        <p:blipFill>
          <a:blip r:embed="rId3"/>
          <a:stretch>
            <a:fillRect/>
          </a:stretch>
        </p:blipFill>
        <p:spPr>
          <a:xfrm>
            <a:off x="2294702" y="2018841"/>
            <a:ext cx="7602596" cy="2820318"/>
          </a:xfrm>
          <a:prstGeom prst="rect">
            <a:avLst/>
          </a:prstGeom>
        </p:spPr>
      </p:pic>
      <p:sp>
        <p:nvSpPr>
          <p:cNvPr id="9" name="Oval 8">
            <a:extLst>
              <a:ext uri="{FF2B5EF4-FFF2-40B4-BE49-F238E27FC236}">
                <a16:creationId xmlns:a16="http://schemas.microsoft.com/office/drawing/2014/main" id="{13BF6AF4-367A-E570-63AE-35C90A928F73}"/>
              </a:ext>
            </a:extLst>
          </p:cNvPr>
          <p:cNvSpPr>
            <a:spLocks noChangeAspect="1"/>
          </p:cNvSpPr>
          <p:nvPr/>
        </p:nvSpPr>
        <p:spPr>
          <a:xfrm>
            <a:off x="7208740" y="1361172"/>
            <a:ext cx="4294470" cy="4294470"/>
          </a:xfrm>
          <a:prstGeom prst="ellipse">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0" name="Graphic 9">
            <a:extLst>
              <a:ext uri="{FF2B5EF4-FFF2-40B4-BE49-F238E27FC236}">
                <a16:creationId xmlns:a16="http://schemas.microsoft.com/office/drawing/2014/main" id="{714957B6-F627-3476-44C0-FC3E8AB73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9360" y="1937765"/>
            <a:ext cx="3666131" cy="3185670"/>
          </a:xfrm>
          <a:prstGeom prst="rect">
            <a:avLst/>
          </a:prstGeom>
        </p:spPr>
      </p:pic>
    </p:spTree>
    <p:extLst>
      <p:ext uri="{BB962C8B-B14F-4D97-AF65-F5344CB8AC3E}">
        <p14:creationId xmlns:p14="http://schemas.microsoft.com/office/powerpoint/2010/main" val="363147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2" name="Rectangle 1">
            <a:extLst>
              <a:ext uri="{FF2B5EF4-FFF2-40B4-BE49-F238E27FC236}">
                <a16:creationId xmlns:a16="http://schemas.microsoft.com/office/drawing/2014/main" id="{3D4294B3-284C-FE55-A1FD-83683F1E816C}"/>
              </a:ext>
            </a:extLst>
          </p:cNvPr>
          <p:cNvSpPr/>
          <p:nvPr/>
        </p:nvSpPr>
        <p:spPr>
          <a:xfrm>
            <a:off x="1164657" y="1751795"/>
            <a:ext cx="1944303" cy="196355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Title 1">
            <a:extLst>
              <a:ext uri="{FF2B5EF4-FFF2-40B4-BE49-F238E27FC236}">
                <a16:creationId xmlns:a16="http://schemas.microsoft.com/office/drawing/2014/main" id="{2E78F4D9-6057-F869-93C2-D05CB7D985E0}"/>
              </a:ext>
            </a:extLst>
          </p:cNvPr>
          <p:cNvSpPr txBox="1">
            <a:spLocks/>
          </p:cNvSpPr>
          <p:nvPr/>
        </p:nvSpPr>
        <p:spPr>
          <a:xfrm>
            <a:off x="1232034" y="4218621"/>
            <a:ext cx="8826365" cy="1231106"/>
          </a:xfrm>
          <a:prstGeom prst="rect">
            <a:avLst/>
          </a:prstGeom>
        </p:spPr>
        <p:txBody>
          <a:bodyPr vert="horz" wrap="square" lIns="0" tIns="0" rIns="0" bIns="0" rtlCol="0" anchor="t" anchorCtr="0">
            <a:spAutoFit/>
          </a:bodyPr>
          <a:lstStyle>
            <a:lvl1pPr marL="0" algn="l" defTabSz="457200" rtl="0" eaLnBrk="1" latinLnBrk="0" hangingPunct="1">
              <a:lnSpc>
                <a:spcPct val="100000"/>
              </a:lnSpc>
              <a:spcBef>
                <a:spcPct val="0"/>
              </a:spcBef>
              <a:buNone/>
              <a:defRPr lang="en-US" sz="3600" b="1" i="0" kern="1200" cap="none" baseline="0" dirty="0">
                <a:solidFill>
                  <a:schemeClr val="tx1"/>
                </a:solidFill>
                <a:latin typeface="Arial Black" panose="020B0604020202020204" pitchFamily="34" charset="0"/>
                <a:ea typeface="+mn-ea"/>
                <a:cs typeface="Arial Black" panose="020B0604020202020204" pitchFamily="34" charset="0"/>
              </a:defRPr>
            </a:lvl1pPr>
          </a:lstStyle>
          <a:p>
            <a:r>
              <a:rPr lang="da-DK" sz="4000" b="0">
                <a:solidFill>
                  <a:srgbClr val="000000"/>
                </a:solidFill>
                <a:latin typeface="+mn-lt"/>
              </a:rPr>
              <a:t>Vil </a:t>
            </a:r>
            <a:r>
              <a:rPr lang="da-DK" sz="4000">
                <a:solidFill>
                  <a:srgbClr val="000000"/>
                </a:solidFill>
                <a:latin typeface="+mn-lt"/>
              </a:rPr>
              <a:t>AI</a:t>
            </a:r>
            <a:r>
              <a:rPr lang="da-DK" sz="4000" b="0">
                <a:solidFill>
                  <a:srgbClr val="000000"/>
                </a:solidFill>
                <a:latin typeface="+mn-lt"/>
              </a:rPr>
              <a:t> gøre administrations- </a:t>
            </a:r>
            <a:r>
              <a:rPr lang="da-DK" sz="4000">
                <a:solidFill>
                  <a:srgbClr val="000000"/>
                </a:solidFill>
                <a:latin typeface="+mn-lt"/>
              </a:rPr>
              <a:t>medarbejdere</a:t>
            </a:r>
            <a:r>
              <a:rPr lang="da-DK" sz="4000" b="0">
                <a:solidFill>
                  <a:srgbClr val="000000"/>
                </a:solidFill>
                <a:latin typeface="+mn-lt"/>
              </a:rPr>
              <a:t> </a:t>
            </a:r>
            <a:r>
              <a:rPr lang="da-DK" sz="4000">
                <a:solidFill>
                  <a:srgbClr val="000000"/>
                </a:solidFill>
                <a:latin typeface="+mn-lt"/>
              </a:rPr>
              <a:t>overflødige</a:t>
            </a:r>
            <a:r>
              <a:rPr lang="da-DK" sz="4000" b="0">
                <a:solidFill>
                  <a:srgbClr val="000000"/>
                </a:solidFill>
                <a:latin typeface="+mn-lt"/>
              </a:rPr>
              <a:t> ?…</a:t>
            </a:r>
          </a:p>
        </p:txBody>
      </p:sp>
      <p:sp>
        <p:nvSpPr>
          <p:cNvPr id="5" name="TextBox 4">
            <a:extLst>
              <a:ext uri="{FF2B5EF4-FFF2-40B4-BE49-F238E27FC236}">
                <a16:creationId xmlns:a16="http://schemas.microsoft.com/office/drawing/2014/main" id="{A4377F8C-A576-C499-F825-9320AC3C11F0}"/>
              </a:ext>
            </a:extLst>
          </p:cNvPr>
          <p:cNvSpPr txBox="1"/>
          <p:nvPr/>
        </p:nvSpPr>
        <p:spPr>
          <a:xfrm>
            <a:off x="1097280" y="1139375"/>
            <a:ext cx="2079057" cy="3154710"/>
          </a:xfrm>
          <a:prstGeom prst="rect">
            <a:avLst/>
          </a:prstGeom>
          <a:noFill/>
        </p:spPr>
        <p:txBody>
          <a:bodyPr wrap="square">
            <a:spAutoFit/>
          </a:bodyPr>
          <a:lstStyle/>
          <a:p>
            <a:pPr algn="ctr"/>
            <a:r>
              <a:rPr lang="da-DK" sz="19900" b="1" cap="none">
                <a:solidFill>
                  <a:schemeClr val="bg1"/>
                </a:solidFill>
                <a:latin typeface="+mn-lt"/>
              </a:rPr>
              <a:t>?</a:t>
            </a:r>
            <a:r>
              <a:rPr lang="da-DK" sz="19900" b="1" cap="none">
                <a:solidFill>
                  <a:srgbClr val="000000"/>
                </a:solidFill>
                <a:latin typeface="+mn-lt"/>
              </a:rPr>
              <a:t> </a:t>
            </a:r>
            <a:endParaRPr lang="da-DK" sz="19900" b="1">
              <a:solidFill>
                <a:srgbClr val="000000"/>
              </a:solidFill>
            </a:endParaRPr>
          </a:p>
        </p:txBody>
      </p:sp>
    </p:spTree>
    <p:extLst>
      <p:ext uri="{BB962C8B-B14F-4D97-AF65-F5344CB8AC3E}">
        <p14:creationId xmlns:p14="http://schemas.microsoft.com/office/powerpoint/2010/main" val="352527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A42111-393B-54A6-3A17-A837C32820AA}"/>
              </a:ext>
            </a:extLst>
          </p:cNvPr>
          <p:cNvSpPr/>
          <p:nvPr/>
        </p:nvSpPr>
        <p:spPr>
          <a:xfrm>
            <a:off x="1164657" y="1751795"/>
            <a:ext cx="3301465" cy="1963558"/>
          </a:xfrm>
          <a:prstGeom prst="rect">
            <a:avLst/>
          </a:prstGeom>
          <a:solidFill>
            <a:srgbClr val="0133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5" name="Title 1">
            <a:extLst>
              <a:ext uri="{FF2B5EF4-FFF2-40B4-BE49-F238E27FC236}">
                <a16:creationId xmlns:a16="http://schemas.microsoft.com/office/drawing/2014/main" id="{E86A1294-BAEE-14AF-F3A7-2C63F710A6EF}"/>
              </a:ext>
            </a:extLst>
          </p:cNvPr>
          <p:cNvSpPr>
            <a:spLocks noGrp="1"/>
          </p:cNvSpPr>
          <p:nvPr>
            <p:ph type="title"/>
          </p:nvPr>
        </p:nvSpPr>
        <p:spPr>
          <a:xfrm>
            <a:off x="1232034" y="4218621"/>
            <a:ext cx="8826365" cy="1231106"/>
          </a:xfrm>
        </p:spPr>
        <p:txBody>
          <a:bodyPr/>
          <a:lstStyle/>
          <a:p>
            <a:r>
              <a:rPr lang="da-DK" sz="4000" b="0" cap="none">
                <a:solidFill>
                  <a:srgbClr val="000000"/>
                </a:solidFill>
                <a:latin typeface="+mn-lt"/>
              </a:rPr>
              <a:t>AI vil kunne </a:t>
            </a:r>
            <a:r>
              <a:rPr lang="da-DK" sz="4000">
                <a:solidFill>
                  <a:srgbClr val="000000"/>
                </a:solidFill>
                <a:latin typeface="+mn-lt"/>
              </a:rPr>
              <a:t>automatisere</a:t>
            </a:r>
            <a:r>
              <a:rPr lang="da-DK" sz="4000" b="0" cap="none">
                <a:solidFill>
                  <a:srgbClr val="000000"/>
                </a:solidFill>
                <a:latin typeface="+mn-lt"/>
              </a:rPr>
              <a:t> nogle arbejdsgange </a:t>
            </a:r>
            <a:r>
              <a:rPr lang="da-DK" sz="4000" cap="none">
                <a:solidFill>
                  <a:srgbClr val="000000"/>
                </a:solidFill>
                <a:latin typeface="+mn-lt"/>
              </a:rPr>
              <a:t>fuldstændig</a:t>
            </a:r>
            <a:r>
              <a:rPr lang="da-DK" sz="4000" b="0" cap="none">
                <a:solidFill>
                  <a:srgbClr val="000000"/>
                </a:solidFill>
                <a:latin typeface="+mn-lt"/>
              </a:rPr>
              <a:t> …</a:t>
            </a:r>
          </a:p>
        </p:txBody>
      </p:sp>
      <p:sp>
        <p:nvSpPr>
          <p:cNvPr id="8" name="TextBox 7">
            <a:extLst>
              <a:ext uri="{FF2B5EF4-FFF2-40B4-BE49-F238E27FC236}">
                <a16:creationId xmlns:a16="http://schemas.microsoft.com/office/drawing/2014/main" id="{B0F8025E-5BE3-6264-FDDA-233F03A10DD5}"/>
              </a:ext>
            </a:extLst>
          </p:cNvPr>
          <p:cNvSpPr txBox="1"/>
          <p:nvPr/>
        </p:nvSpPr>
        <p:spPr>
          <a:xfrm>
            <a:off x="1097280" y="1139375"/>
            <a:ext cx="5072514" cy="3154710"/>
          </a:xfrm>
          <a:prstGeom prst="rect">
            <a:avLst/>
          </a:prstGeom>
          <a:noFill/>
        </p:spPr>
        <p:txBody>
          <a:bodyPr wrap="square">
            <a:spAutoFit/>
          </a:bodyPr>
          <a:lstStyle/>
          <a:p>
            <a:r>
              <a:rPr lang="da-DK" sz="19900" b="1" cap="none">
                <a:solidFill>
                  <a:schemeClr val="bg1"/>
                </a:solidFill>
                <a:latin typeface="+mn-lt"/>
              </a:rPr>
              <a:t>JA</a:t>
            </a:r>
            <a:r>
              <a:rPr lang="da-DK" sz="19900" b="1" cap="none">
                <a:solidFill>
                  <a:srgbClr val="000000"/>
                </a:solidFill>
                <a:latin typeface="+mn-lt"/>
              </a:rPr>
              <a:t> </a:t>
            </a:r>
            <a:endParaRPr lang="da-DK" sz="19900" b="1">
              <a:solidFill>
                <a:srgbClr val="000000"/>
              </a:solidFill>
            </a:endParaRPr>
          </a:p>
        </p:txBody>
      </p:sp>
    </p:spTree>
    <p:extLst>
      <p:ext uri="{BB962C8B-B14F-4D97-AF65-F5344CB8AC3E}">
        <p14:creationId xmlns:p14="http://schemas.microsoft.com/office/powerpoint/2010/main" val="1440007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620A90-4B04-4643-8FEB-A3DC1A374080}"/>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7" name="TextBox 6">
            <a:extLst>
              <a:ext uri="{FF2B5EF4-FFF2-40B4-BE49-F238E27FC236}">
                <a16:creationId xmlns:a16="http://schemas.microsoft.com/office/drawing/2014/main" id="{B80ABAF6-07D7-8742-8890-7815A3A3FB31}"/>
              </a:ext>
            </a:extLst>
          </p:cNvPr>
          <p:cNvSpPr txBox="1"/>
          <p:nvPr/>
        </p:nvSpPr>
        <p:spPr>
          <a:xfrm>
            <a:off x="5573027" y="2151728"/>
            <a:ext cx="5328019" cy="2554545"/>
          </a:xfrm>
          <a:prstGeom prst="rect">
            <a:avLst/>
          </a:prstGeom>
          <a:noFill/>
        </p:spPr>
        <p:txBody>
          <a:bodyPr wrap="square" lIns="91440" tIns="45720" rIns="91440" bIns="45720" rtlCol="0" anchor="t">
            <a:spAutoFit/>
          </a:bodyPr>
          <a:lstStyle/>
          <a:p>
            <a:pPr algn="r"/>
            <a:r>
              <a:rPr lang="da-DK" sz="4000" i="1">
                <a:solidFill>
                  <a:schemeClr val="tx1">
                    <a:lumMod val="50000"/>
                  </a:schemeClr>
                </a:solidFill>
              </a:rPr>
              <a:t>Verdens første computer programmør</a:t>
            </a:r>
          </a:p>
          <a:p>
            <a:pPr algn="r"/>
            <a:r>
              <a:rPr lang="da-DK" sz="4000" b="1">
                <a:solidFill>
                  <a:schemeClr val="tx1">
                    <a:lumMod val="50000"/>
                  </a:schemeClr>
                </a:solidFill>
              </a:rPr>
              <a:t>Ada Lovelace </a:t>
            </a:r>
            <a:endParaRPr lang="da-DK" sz="4000" b="1">
              <a:solidFill>
                <a:schemeClr val="tx1">
                  <a:lumMod val="50000"/>
                </a:schemeClr>
              </a:solidFill>
              <a:cs typeface="Arial"/>
            </a:endParaRPr>
          </a:p>
          <a:p>
            <a:pPr algn="r"/>
            <a:r>
              <a:rPr lang="da-DK" sz="4000" b="1">
                <a:solidFill>
                  <a:schemeClr val="tx1">
                    <a:lumMod val="50000"/>
                  </a:schemeClr>
                </a:solidFill>
              </a:rPr>
              <a:t>(1815 - 1852)</a:t>
            </a:r>
            <a:endParaRPr lang="da-DK" sz="4000" b="1">
              <a:solidFill>
                <a:schemeClr val="tx1">
                  <a:lumMod val="50000"/>
                </a:schemeClr>
              </a:solidFill>
              <a:cs typeface="Arial"/>
            </a:endParaRPr>
          </a:p>
        </p:txBody>
      </p:sp>
      <p:pic>
        <p:nvPicPr>
          <p:cNvPr id="2" name="Picture 2">
            <a:extLst>
              <a:ext uri="{FF2B5EF4-FFF2-40B4-BE49-F238E27FC236}">
                <a16:creationId xmlns:a16="http://schemas.microsoft.com/office/drawing/2014/main" id="{B7F1A6AA-FEB0-B5C2-893D-DBCEAB0BF803}"/>
              </a:ext>
            </a:extLst>
          </p:cNvPr>
          <p:cNvPicPr>
            <a:picLocks noChangeAspect="1"/>
          </p:cNvPicPr>
          <p:nvPr/>
        </p:nvPicPr>
        <p:blipFill>
          <a:blip r:embed="rId3"/>
          <a:stretch>
            <a:fillRect/>
          </a:stretch>
        </p:blipFill>
        <p:spPr>
          <a:xfrm>
            <a:off x="-806" y="-1007"/>
            <a:ext cx="4775200" cy="6860014"/>
          </a:xfrm>
          <a:prstGeom prst="rect">
            <a:avLst/>
          </a:prstGeom>
        </p:spPr>
      </p:pic>
    </p:spTree>
    <p:extLst>
      <p:ext uri="{BB962C8B-B14F-4D97-AF65-F5344CB8AC3E}">
        <p14:creationId xmlns:p14="http://schemas.microsoft.com/office/powerpoint/2010/main" val="131962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7E41019-ACC8-A84D-98E4-7B1845A7DAC9}"/>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
        <p:nvSpPr>
          <p:cNvPr id="8" name="Title 1">
            <a:extLst>
              <a:ext uri="{FF2B5EF4-FFF2-40B4-BE49-F238E27FC236}">
                <a16:creationId xmlns:a16="http://schemas.microsoft.com/office/drawing/2014/main" id="{6E3FD9D9-4CCC-2E75-B5D1-3C635F4A1656}"/>
              </a:ext>
            </a:extLst>
          </p:cNvPr>
          <p:cNvSpPr txBox="1">
            <a:spLocks/>
          </p:cNvSpPr>
          <p:nvPr/>
        </p:nvSpPr>
        <p:spPr>
          <a:xfrm>
            <a:off x="1232034" y="4228245"/>
            <a:ext cx="10106526" cy="1231106"/>
          </a:xfrm>
          <a:prstGeom prst="rect">
            <a:avLst/>
          </a:prstGeom>
        </p:spPr>
        <p:txBody>
          <a:bodyPr vert="horz" wrap="square" lIns="0" tIns="0" rIns="0" bIns="0" rtlCol="0" anchor="t" anchorCtr="0">
            <a:spAutoFit/>
          </a:bodyPr>
          <a:lstStyle>
            <a:lvl1pPr marL="0" algn="l" defTabSz="457200" rtl="0" eaLnBrk="1" latinLnBrk="0" hangingPunct="1">
              <a:lnSpc>
                <a:spcPct val="100000"/>
              </a:lnSpc>
              <a:spcBef>
                <a:spcPct val="0"/>
              </a:spcBef>
              <a:buNone/>
              <a:defRPr lang="en-US" sz="3600" b="1" i="0" kern="1200" cap="none" baseline="0" dirty="0">
                <a:solidFill>
                  <a:schemeClr val="tx1"/>
                </a:solidFill>
                <a:latin typeface="Arial Black" panose="020B0604020202020204" pitchFamily="34" charset="0"/>
                <a:ea typeface="+mn-ea"/>
                <a:cs typeface="Arial Black" panose="020B0604020202020204" pitchFamily="34" charset="0"/>
              </a:defRPr>
            </a:lvl1pPr>
          </a:lstStyle>
          <a:p>
            <a:r>
              <a:rPr lang="da-DK" sz="4000" b="0" dirty="0">
                <a:solidFill>
                  <a:srgbClr val="000000"/>
                </a:solidFill>
                <a:latin typeface="+mn-lt"/>
              </a:rPr>
              <a:t>AI vil i mange tilfælde være </a:t>
            </a:r>
            <a:r>
              <a:rPr lang="da-DK" sz="4000" dirty="0">
                <a:solidFill>
                  <a:srgbClr val="000000"/>
                </a:solidFill>
                <a:latin typeface="+mn-lt"/>
              </a:rPr>
              <a:t>beslutnings-understøttende</a:t>
            </a:r>
            <a:r>
              <a:rPr lang="da-DK" sz="4000" b="0" dirty="0">
                <a:solidFill>
                  <a:srgbClr val="000000"/>
                </a:solidFill>
                <a:latin typeface="+mn-lt"/>
              </a:rPr>
              <a:t> for domæne-</a:t>
            </a:r>
            <a:r>
              <a:rPr lang="da-DK" sz="4000" dirty="0">
                <a:solidFill>
                  <a:srgbClr val="000000"/>
                </a:solidFill>
                <a:latin typeface="+mn-lt"/>
              </a:rPr>
              <a:t>eksperter</a:t>
            </a:r>
          </a:p>
        </p:txBody>
      </p:sp>
      <p:sp>
        <p:nvSpPr>
          <p:cNvPr id="6" name="Rectangle 5">
            <a:extLst>
              <a:ext uri="{FF2B5EF4-FFF2-40B4-BE49-F238E27FC236}">
                <a16:creationId xmlns:a16="http://schemas.microsoft.com/office/drawing/2014/main" id="{172FF681-65F7-5CC8-1B99-711FD2F5AE30}"/>
              </a:ext>
            </a:extLst>
          </p:cNvPr>
          <p:cNvSpPr/>
          <p:nvPr/>
        </p:nvSpPr>
        <p:spPr>
          <a:xfrm>
            <a:off x="1164656" y="1751795"/>
            <a:ext cx="4931343" cy="1963558"/>
          </a:xfrm>
          <a:prstGeom prst="rect">
            <a:avLst/>
          </a:prstGeom>
          <a:solidFill>
            <a:srgbClr val="ADC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TextBox 6">
            <a:extLst>
              <a:ext uri="{FF2B5EF4-FFF2-40B4-BE49-F238E27FC236}">
                <a16:creationId xmlns:a16="http://schemas.microsoft.com/office/drawing/2014/main" id="{E6F7D3DF-16D2-C1AD-1B4E-648A9AF3932D}"/>
              </a:ext>
            </a:extLst>
          </p:cNvPr>
          <p:cNvSpPr txBox="1"/>
          <p:nvPr/>
        </p:nvSpPr>
        <p:spPr>
          <a:xfrm>
            <a:off x="1097279" y="1139375"/>
            <a:ext cx="6381549" cy="3154710"/>
          </a:xfrm>
          <a:prstGeom prst="rect">
            <a:avLst/>
          </a:prstGeom>
          <a:noFill/>
        </p:spPr>
        <p:txBody>
          <a:bodyPr wrap="square">
            <a:spAutoFit/>
          </a:bodyPr>
          <a:lstStyle/>
          <a:p>
            <a:r>
              <a:rPr lang="da-DK" sz="19900" b="1" cap="none">
                <a:solidFill>
                  <a:schemeClr val="bg1"/>
                </a:solidFill>
                <a:latin typeface="+mn-lt"/>
              </a:rPr>
              <a:t>NEJ</a:t>
            </a:r>
            <a:r>
              <a:rPr lang="da-DK" sz="19900" b="1" cap="none">
                <a:solidFill>
                  <a:srgbClr val="000000"/>
                </a:solidFill>
                <a:latin typeface="+mn-lt"/>
              </a:rPr>
              <a:t> </a:t>
            </a:r>
            <a:endParaRPr lang="da-DK" sz="19900" b="1">
              <a:solidFill>
                <a:srgbClr val="000000"/>
              </a:solidFill>
            </a:endParaRPr>
          </a:p>
        </p:txBody>
      </p:sp>
    </p:spTree>
    <p:extLst>
      <p:ext uri="{BB962C8B-B14F-4D97-AF65-F5344CB8AC3E}">
        <p14:creationId xmlns:p14="http://schemas.microsoft.com/office/powerpoint/2010/main" val="365577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17127A33-0A54-3E04-43E5-2B265B135895}"/>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0"/>
            <a:ext cx="4575572" cy="6858000"/>
          </a:xfrm>
          <a:prstGeom prst="rect">
            <a:avLst/>
          </a:prstGeom>
        </p:spPr>
      </p:pic>
      <p:sp>
        <p:nvSpPr>
          <p:cNvPr id="2" name="Titel 1">
            <a:extLst>
              <a:ext uri="{FF2B5EF4-FFF2-40B4-BE49-F238E27FC236}">
                <a16:creationId xmlns:a16="http://schemas.microsoft.com/office/drawing/2014/main" id="{5022EA94-95ED-F04C-B810-3286D72969D3}"/>
              </a:ext>
            </a:extLst>
          </p:cNvPr>
          <p:cNvSpPr>
            <a:spLocks noGrp="1"/>
          </p:cNvSpPr>
          <p:nvPr>
            <p:ph type="title"/>
          </p:nvPr>
        </p:nvSpPr>
        <p:spPr>
          <a:xfrm>
            <a:off x="360000" y="1270660"/>
            <a:ext cx="3760738" cy="1231106"/>
          </a:xfrm>
        </p:spPr>
        <p:txBody>
          <a:bodyPr/>
          <a:lstStyle/>
          <a:p>
            <a:r>
              <a:rPr lang="da-DK" sz="4000">
                <a:latin typeface="Arial Black"/>
              </a:rPr>
              <a:t>Vi hjælper jer </a:t>
            </a:r>
            <a:r>
              <a:rPr lang="da-DK" sz="4000">
                <a:solidFill>
                  <a:srgbClr val="BF5D2B"/>
                </a:solidFill>
                <a:latin typeface="Arial Black"/>
              </a:rPr>
              <a:t>foran digitalt</a:t>
            </a:r>
            <a:endParaRPr lang="da-DK" sz="4000"/>
          </a:p>
        </p:txBody>
      </p:sp>
      <p:sp>
        <p:nvSpPr>
          <p:cNvPr id="3" name="Pladsholder til indhold 2">
            <a:extLst>
              <a:ext uri="{FF2B5EF4-FFF2-40B4-BE49-F238E27FC236}">
                <a16:creationId xmlns:a16="http://schemas.microsoft.com/office/drawing/2014/main" id="{8CE85C81-39C4-7A42-A5F2-CB4075B0AC08}"/>
              </a:ext>
            </a:extLst>
          </p:cNvPr>
          <p:cNvSpPr>
            <a:spLocks noGrp="1"/>
          </p:cNvSpPr>
          <p:nvPr>
            <p:ph sz="quarter" idx="11"/>
          </p:nvPr>
        </p:nvSpPr>
        <p:spPr>
          <a:xfrm>
            <a:off x="4841822" y="1270660"/>
            <a:ext cx="6181778" cy="4843356"/>
          </a:xfrm>
        </p:spPr>
        <p:txBody>
          <a:bodyPr vert="horz" lIns="0" tIns="0" rIns="0" bIns="0" rtlCol="0" anchor="t">
            <a:noAutofit/>
          </a:bodyPr>
          <a:lstStyle/>
          <a:p>
            <a:pPr marL="0" indent="0">
              <a:buNone/>
            </a:pPr>
            <a:r>
              <a:rPr lang="da-DK" sz="3200" dirty="0"/>
              <a:t>Som Godkendt Teknologiske </a:t>
            </a:r>
            <a:r>
              <a:rPr lang="da-DK" sz="3200" dirty="0" err="1"/>
              <a:t>Service-institut</a:t>
            </a:r>
            <a:r>
              <a:rPr lang="da-DK" sz="3200" dirty="0"/>
              <a:t> med fokus på it er vi sat i verden for at </a:t>
            </a:r>
            <a:r>
              <a:rPr lang="da-DK" sz="3200" b="1" dirty="0"/>
              <a:t>skabe vækst og  velfærd med digitalisering</a:t>
            </a:r>
            <a:endParaRPr lang="en-US" sz="3000" dirty="0"/>
          </a:p>
          <a:p>
            <a:pPr marL="359410" indent="-359410"/>
            <a:endParaRPr lang="da-DK" dirty="0"/>
          </a:p>
        </p:txBody>
      </p:sp>
      <p:sp>
        <p:nvSpPr>
          <p:cNvPr id="5" name="TextBox 4">
            <a:extLst>
              <a:ext uri="{FF2B5EF4-FFF2-40B4-BE49-F238E27FC236}">
                <a16:creationId xmlns:a16="http://schemas.microsoft.com/office/drawing/2014/main" id="{34783745-43F9-15A9-F71B-C6D599AF7537}"/>
              </a:ext>
            </a:extLst>
          </p:cNvPr>
          <p:cNvSpPr txBox="1"/>
          <p:nvPr/>
        </p:nvSpPr>
        <p:spPr>
          <a:xfrm>
            <a:off x="4842480" y="4220941"/>
            <a:ext cx="4187824" cy="2062103"/>
          </a:xfrm>
          <a:prstGeom prst="rect">
            <a:avLst/>
          </a:prstGeom>
          <a:noFill/>
        </p:spPr>
        <p:txBody>
          <a:bodyPr wrap="square" lIns="91440" tIns="45720" rIns="91440" bIns="45720" rtlCol="0" anchor="t">
            <a:spAutoFit/>
          </a:bodyPr>
          <a:lstStyle/>
          <a:p>
            <a:r>
              <a:rPr lang="da-DK" sz="1600" b="1" dirty="0"/>
              <a:t>Jens Kaas Benner</a:t>
            </a:r>
            <a:endParaRPr lang="da-DK" sz="1600" b="1" dirty="0">
              <a:cs typeface="Arial"/>
            </a:endParaRPr>
          </a:p>
          <a:p>
            <a:r>
              <a:rPr lang="da-DK" sz="1600" dirty="0"/>
              <a:t>Head of AI &amp; Data Analytics, </a:t>
            </a:r>
            <a:endParaRPr lang="da-DK" sz="1600" i="1" dirty="0"/>
          </a:p>
          <a:p>
            <a:r>
              <a:rPr lang="da-DK" sz="1600" i="1" dirty="0"/>
              <a:t>Leder af Alexandra Instituttet i København</a:t>
            </a:r>
            <a:endParaRPr lang="da-DK" sz="1600" i="1" dirty="0">
              <a:cs typeface="Arial"/>
            </a:endParaRPr>
          </a:p>
          <a:p>
            <a:endParaRPr lang="da-DK" sz="1600" dirty="0">
              <a:cs typeface="Arial"/>
            </a:endParaRPr>
          </a:p>
          <a:p>
            <a:r>
              <a:rPr lang="da-DK" sz="1600" dirty="0"/>
              <a:t>jens.benner@alexandra.dk</a:t>
            </a:r>
            <a:endParaRPr lang="da-DK" sz="1600" dirty="0">
              <a:cs typeface="Arial"/>
            </a:endParaRPr>
          </a:p>
          <a:p>
            <a:r>
              <a:rPr lang="da-DK" sz="1600" dirty="0" err="1"/>
              <a:t>https</a:t>
            </a:r>
            <a:r>
              <a:rPr lang="da-DK" sz="1600" dirty="0"/>
              <a:t>://</a:t>
            </a:r>
            <a:r>
              <a:rPr lang="da-DK" sz="1600" dirty="0" err="1"/>
              <a:t>www.linkedin.com</a:t>
            </a:r>
            <a:r>
              <a:rPr lang="da-DK" sz="1600" dirty="0"/>
              <a:t>/in/jenskaasbenner/</a:t>
            </a:r>
            <a:endParaRPr lang="da-DK" sz="1600" dirty="0">
              <a:cs typeface="Arial"/>
            </a:endParaRPr>
          </a:p>
          <a:p>
            <a:endParaRPr lang="da-DK" sz="1600" dirty="0">
              <a:cs typeface="Arial"/>
            </a:endParaRPr>
          </a:p>
          <a:p>
            <a:r>
              <a:rPr lang="da-DK" sz="1600" dirty="0"/>
              <a:t>+45 2091 1103</a:t>
            </a:r>
            <a:endParaRPr lang="da-DK" sz="1600" dirty="0">
              <a:cs typeface="Arial"/>
            </a:endParaRPr>
          </a:p>
        </p:txBody>
      </p:sp>
    </p:spTree>
    <p:extLst>
      <p:ext uri="{BB962C8B-B14F-4D97-AF65-F5344CB8AC3E}">
        <p14:creationId xmlns:p14="http://schemas.microsoft.com/office/powerpoint/2010/main" val="983783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620A90-4B04-4643-8FEB-A3DC1A374080}"/>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2" name="Picture 2">
            <a:extLst>
              <a:ext uri="{FF2B5EF4-FFF2-40B4-BE49-F238E27FC236}">
                <a16:creationId xmlns:a16="http://schemas.microsoft.com/office/drawing/2014/main" id="{B7F1A6AA-FEB0-B5C2-893D-DBCEAB0BF803}"/>
              </a:ext>
            </a:extLst>
          </p:cNvPr>
          <p:cNvPicPr>
            <a:picLocks noChangeAspect="1"/>
          </p:cNvPicPr>
          <p:nvPr/>
        </p:nvPicPr>
        <p:blipFill>
          <a:blip r:embed="rId3"/>
          <a:stretch>
            <a:fillRect/>
          </a:stretch>
        </p:blipFill>
        <p:spPr>
          <a:xfrm>
            <a:off x="-806" y="-1007"/>
            <a:ext cx="4775200" cy="6860014"/>
          </a:xfrm>
          <a:prstGeom prst="rect">
            <a:avLst/>
          </a:prstGeom>
        </p:spPr>
      </p:pic>
      <p:sp>
        <p:nvSpPr>
          <p:cNvPr id="5" name="TextBox 4">
            <a:extLst>
              <a:ext uri="{FF2B5EF4-FFF2-40B4-BE49-F238E27FC236}">
                <a16:creationId xmlns:a16="http://schemas.microsoft.com/office/drawing/2014/main" id="{F29E0C8B-01A9-03C3-413B-DCD82E6C5F85}"/>
              </a:ext>
            </a:extLst>
          </p:cNvPr>
          <p:cNvSpPr txBox="1"/>
          <p:nvPr/>
        </p:nvSpPr>
        <p:spPr>
          <a:xfrm>
            <a:off x="5910606" y="2459504"/>
            <a:ext cx="4990440" cy="1938992"/>
          </a:xfrm>
          <a:prstGeom prst="rect">
            <a:avLst/>
          </a:prstGeom>
          <a:noFill/>
        </p:spPr>
        <p:txBody>
          <a:bodyPr wrap="square" rtlCol="0">
            <a:spAutoFit/>
          </a:bodyPr>
          <a:lstStyle/>
          <a:p>
            <a:pPr algn="r"/>
            <a:r>
              <a:rPr lang="da-DK" sz="4000" b="1" i="1">
                <a:solidFill>
                  <a:schemeClr val="tx1">
                    <a:lumMod val="50000"/>
                  </a:schemeClr>
                </a:solidFill>
              </a:rPr>
              <a:t>”A </a:t>
            </a:r>
            <a:r>
              <a:rPr lang="da-DK" sz="4000" b="1" i="1" err="1">
                <a:solidFill>
                  <a:schemeClr val="tx1">
                    <a:lumMod val="50000"/>
                  </a:schemeClr>
                </a:solidFill>
              </a:rPr>
              <a:t>calculus</a:t>
            </a:r>
            <a:r>
              <a:rPr lang="da-DK" sz="4000" b="1" i="1">
                <a:solidFill>
                  <a:schemeClr val="tx1">
                    <a:lumMod val="50000"/>
                  </a:schemeClr>
                </a:solidFill>
              </a:rPr>
              <a:t> of the </a:t>
            </a:r>
            <a:r>
              <a:rPr lang="da-DK" sz="4000" b="1" i="1" err="1">
                <a:solidFill>
                  <a:schemeClr val="tx1">
                    <a:lumMod val="50000"/>
                  </a:schemeClr>
                </a:solidFill>
              </a:rPr>
              <a:t>nervous</a:t>
            </a:r>
            <a:r>
              <a:rPr lang="da-DK" sz="4000" b="1" i="1">
                <a:solidFill>
                  <a:schemeClr val="tx1">
                    <a:lumMod val="50000"/>
                  </a:schemeClr>
                </a:solidFill>
              </a:rPr>
              <a:t> system" </a:t>
            </a:r>
            <a:r>
              <a:rPr lang="da-DK" sz="4000" i="1">
                <a:solidFill>
                  <a:schemeClr val="tx1">
                    <a:lumMod val="50000"/>
                  </a:schemeClr>
                </a:solidFill>
              </a:rPr>
              <a:t>(1844)</a:t>
            </a:r>
          </a:p>
        </p:txBody>
      </p:sp>
    </p:spTree>
    <p:extLst>
      <p:ext uri="{BB962C8B-B14F-4D97-AF65-F5344CB8AC3E}">
        <p14:creationId xmlns:p14="http://schemas.microsoft.com/office/powerpoint/2010/main" val="178049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y new WordPress installation">
            <a:extLst>
              <a:ext uri="{FF2B5EF4-FFF2-40B4-BE49-F238E27FC236}">
                <a16:creationId xmlns:a16="http://schemas.microsoft.com/office/drawing/2014/main" id="{9B3CAF1D-7B03-2A5A-D62A-CBDE95C3F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697" y="859724"/>
            <a:ext cx="3960568" cy="497952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F2C0527D-EF09-A349-26BD-20163037DC36}"/>
              </a:ext>
            </a:extLst>
          </p:cNvPr>
          <p:cNvSpPr>
            <a:spLocks noGrp="1"/>
          </p:cNvSpPr>
          <p:nvPr>
            <p:ph type="ftr" sz="quarter" idx="3"/>
          </p:nvPr>
        </p:nvSpPr>
        <p:spPr>
          <a:xfrm>
            <a:off x="10270434" y="6629942"/>
            <a:ext cx="1750115" cy="182562"/>
          </a:xfrm>
          <a:prstGeom prst="rect">
            <a:avLst/>
          </a:prstGeom>
        </p:spPr>
        <p:txBody>
          <a:bodyPr vert="horz" lIns="0" tIns="0" rIns="0" bIns="0" rtlCol="0" anchor="t" anchorCtr="0"/>
          <a:lstStyle>
            <a:defPPr>
              <a:defRPr lang="en-US"/>
            </a:defPPr>
            <a:lvl1pPr marL="0" algn="r" defTabSz="457200" rtl="0" eaLnBrk="1" latinLnBrk="0" hangingPunct="1">
              <a:defRPr sz="800" b="1" i="0" kern="1200">
                <a:solidFill>
                  <a:schemeClr val="bg1">
                    <a:lumMod val="75000"/>
                  </a:schemeClr>
                </a:solidFill>
                <a:latin typeface="Arial Black" panose="020B0604020202020204" pitchFamily="34" charset="0"/>
                <a:ea typeface="+mn-ea"/>
                <a:cs typeface="Arial Black"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ALEXANDRA INST</a:t>
            </a:r>
            <a:r>
              <a:rPr lang="en-GB">
                <a:solidFill>
                  <a:srgbClr val="D76432"/>
                </a:solidFill>
              </a:rPr>
              <a:t>IT</a:t>
            </a:r>
            <a:r>
              <a:rPr lang="en-GB"/>
              <a:t>UTE</a:t>
            </a:r>
            <a:endParaRPr lang="en-GB" noProof="0"/>
          </a:p>
        </p:txBody>
      </p:sp>
      <p:sp>
        <p:nvSpPr>
          <p:cNvPr id="3" name="TextBox 2">
            <a:extLst>
              <a:ext uri="{FF2B5EF4-FFF2-40B4-BE49-F238E27FC236}">
                <a16:creationId xmlns:a16="http://schemas.microsoft.com/office/drawing/2014/main" id="{2753A625-2E25-A17F-830B-3BFB40470305}"/>
              </a:ext>
            </a:extLst>
          </p:cNvPr>
          <p:cNvSpPr txBox="1"/>
          <p:nvPr/>
        </p:nvSpPr>
        <p:spPr>
          <a:xfrm>
            <a:off x="6096000" y="2054874"/>
            <a:ext cx="5088555" cy="2748253"/>
          </a:xfrm>
          <a:prstGeom prst="rect">
            <a:avLst/>
          </a:prstGeom>
          <a:noFill/>
        </p:spPr>
        <p:txBody>
          <a:bodyPr wrap="square" lIns="91440" tIns="45720" rIns="91440" bIns="45720" rtlCol="0" anchor="t">
            <a:spAutoFit/>
          </a:bodyPr>
          <a:lstStyle/>
          <a:p>
            <a:pPr>
              <a:lnSpc>
                <a:spcPct val="150000"/>
              </a:lnSpc>
            </a:pPr>
            <a:r>
              <a:rPr lang="da-DK" sz="4000">
                <a:solidFill>
                  <a:srgbClr val="000000"/>
                </a:solidFill>
              </a:rPr>
              <a:t>AI skal automatisk finde den næste bestseller</a:t>
            </a:r>
          </a:p>
        </p:txBody>
      </p:sp>
    </p:spTree>
    <p:extLst>
      <p:ext uri="{BB962C8B-B14F-4D97-AF65-F5344CB8AC3E}">
        <p14:creationId xmlns:p14="http://schemas.microsoft.com/office/powerpoint/2010/main" val="1349289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19C9F3-AF13-19BF-C4A0-9267BD9ADF66}"/>
              </a:ext>
            </a:extLst>
          </p:cNvPr>
          <p:cNvSpPr>
            <a:spLocks noGrp="1"/>
          </p:cNvSpPr>
          <p:nvPr>
            <p:ph idx="1"/>
          </p:nvPr>
        </p:nvSpPr>
        <p:spPr/>
        <p:txBody>
          <a:bodyPr/>
          <a:lstStyle/>
          <a:p>
            <a:r>
              <a:rPr lang="da-DK" err="1"/>
              <a:t>Billed</a:t>
            </a:r>
            <a:r>
              <a:rPr lang="da-DK"/>
              <a:t> af fruen !!!</a:t>
            </a:r>
          </a:p>
        </p:txBody>
      </p:sp>
      <p:sp>
        <p:nvSpPr>
          <p:cNvPr id="7" name="Footer Placeholder 3">
            <a:extLst>
              <a:ext uri="{FF2B5EF4-FFF2-40B4-BE49-F238E27FC236}">
                <a16:creationId xmlns:a16="http://schemas.microsoft.com/office/drawing/2014/main" id="{C032D258-8CCA-C9B8-0A32-A0A951C16F77}"/>
              </a:ext>
            </a:extLst>
          </p:cNvPr>
          <p:cNvSpPr>
            <a:spLocks noGrp="1"/>
          </p:cNvSpPr>
          <p:nvPr>
            <p:ph type="ftr" sz="quarter" idx="3"/>
          </p:nvPr>
        </p:nvSpPr>
        <p:spPr>
          <a:xfrm>
            <a:off x="10270434" y="6629942"/>
            <a:ext cx="1750115" cy="182562"/>
          </a:xfrm>
        </p:spPr>
        <p:txBody>
          <a:bodyPr/>
          <a:lstStyle/>
          <a:p>
            <a:r>
              <a:rPr lang="en-GB" noProof="0"/>
              <a:t>ALEXANDRA INST</a:t>
            </a:r>
            <a:r>
              <a:rPr lang="en-GB" noProof="0">
                <a:solidFill>
                  <a:srgbClr val="D76432"/>
                </a:solidFill>
              </a:rPr>
              <a:t>IT</a:t>
            </a:r>
            <a:r>
              <a:rPr lang="en-GB" noProof="0"/>
              <a:t>UTE</a:t>
            </a:r>
          </a:p>
        </p:txBody>
      </p:sp>
      <p:pic>
        <p:nvPicPr>
          <p:cNvPr id="5" name="Picture 4">
            <a:extLst>
              <a:ext uri="{FF2B5EF4-FFF2-40B4-BE49-F238E27FC236}">
                <a16:creationId xmlns:a16="http://schemas.microsoft.com/office/drawing/2014/main" id="{029B9E5F-3A5B-B526-80A0-49E512B56E76}"/>
              </a:ext>
            </a:extLst>
          </p:cNvPr>
          <p:cNvPicPr>
            <a:picLocks noChangeAspect="1"/>
          </p:cNvPicPr>
          <p:nvPr/>
        </p:nvPicPr>
        <p:blipFill rotWithShape="1">
          <a:blip r:embed="rId3"/>
          <a:srcRect b="24999"/>
          <a:stretch/>
        </p:blipFill>
        <p:spPr>
          <a:xfrm>
            <a:off x="0" y="0"/>
            <a:ext cx="12192000" cy="6857999"/>
          </a:xfrm>
          <a:prstGeom prst="rect">
            <a:avLst/>
          </a:prstGeom>
        </p:spPr>
      </p:pic>
    </p:spTree>
    <p:extLst>
      <p:ext uri="{BB962C8B-B14F-4D97-AF65-F5344CB8AC3E}">
        <p14:creationId xmlns:p14="http://schemas.microsoft.com/office/powerpoint/2010/main" val="13115049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The Matrix: 37 Things You Probably Didn&amp;#39;t Know About The Sci-Fi Masterpiece">
            <a:extLst>
              <a:ext uri="{FF2B5EF4-FFF2-40B4-BE49-F238E27FC236}">
                <a16:creationId xmlns:a16="http://schemas.microsoft.com/office/drawing/2014/main" id="{70262E19-9FB4-314A-941E-0A85B3DDC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 y="0"/>
            <a:ext cx="12211785" cy="699110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EEF2599-F9BC-EF43-8B38-0C5C68371AE0}"/>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spTree>
    <p:extLst>
      <p:ext uri="{BB962C8B-B14F-4D97-AF65-F5344CB8AC3E}">
        <p14:creationId xmlns:p14="http://schemas.microsoft.com/office/powerpoint/2010/main" val="1649193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591ED9-3113-6D43-919D-0D65BD6030B1}"/>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3074" name="Picture 2">
            <a:extLst>
              <a:ext uri="{FF2B5EF4-FFF2-40B4-BE49-F238E27FC236}">
                <a16:creationId xmlns:a16="http://schemas.microsoft.com/office/drawing/2014/main" id="{AD7CEA80-7168-C146-AC5D-9A42F285C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685"/>
            <a:ext cx="12112493" cy="673490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F5BCF108-0021-FB46-ABDF-399516E05178}"/>
              </a:ext>
            </a:extLst>
          </p:cNvPr>
          <p:cNvSpPr txBox="1">
            <a:spLocks/>
          </p:cNvSpPr>
          <p:nvPr/>
        </p:nvSpPr>
        <p:spPr>
          <a:xfrm>
            <a:off x="10270800" y="6631200"/>
            <a:ext cx="1750115" cy="182562"/>
          </a:xfrm>
          <a:prstGeom prst="rect">
            <a:avLst/>
          </a:prstGeom>
        </p:spPr>
        <p:txBody>
          <a:bodyPr vert="horz" lIns="0" tIns="0" rIns="0" bIns="0" rtlCol="0" anchor="t" anchorCtr="0"/>
          <a:lstStyle>
            <a:defPPr>
              <a:defRPr lang="en-US"/>
            </a:defPPr>
            <a:lvl1pPr marL="0" algn="r" defTabSz="457200" rtl="0" eaLnBrk="1" latinLnBrk="0" hangingPunct="1">
              <a:defRPr sz="800" b="1" i="0" kern="1200">
                <a:solidFill>
                  <a:schemeClr val="bg1">
                    <a:lumMod val="75000"/>
                  </a:schemeClr>
                </a:solidFill>
                <a:latin typeface="Arial Black" panose="020B0604020202020204" pitchFamily="34" charset="0"/>
                <a:ea typeface="+mn-ea"/>
                <a:cs typeface="Arial Black"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ALEXANDRA INST</a:t>
            </a:r>
            <a:r>
              <a:rPr lang="en-GB">
                <a:solidFill>
                  <a:srgbClr val="D76432"/>
                </a:solidFill>
              </a:rPr>
              <a:t>IT</a:t>
            </a:r>
            <a:r>
              <a:rPr lang="en-GB"/>
              <a:t>UTE</a:t>
            </a:r>
          </a:p>
        </p:txBody>
      </p:sp>
    </p:spTree>
    <p:extLst>
      <p:ext uri="{BB962C8B-B14F-4D97-AF65-F5344CB8AC3E}">
        <p14:creationId xmlns:p14="http://schemas.microsoft.com/office/powerpoint/2010/main" val="364447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591ED9-3113-6D43-919D-0D65BD6030B1}"/>
              </a:ext>
            </a:extLst>
          </p:cNvPr>
          <p:cNvSpPr>
            <a:spLocks noGrp="1"/>
          </p:cNvSpPr>
          <p:nvPr>
            <p:ph type="ftr" sz="quarter" idx="3"/>
          </p:nvPr>
        </p:nvSpPr>
        <p:spPr/>
        <p:txBody>
          <a:bodyPr/>
          <a:lstStyle/>
          <a:p>
            <a:r>
              <a:rPr lang="en-GB" noProof="0"/>
              <a:t>ALEXANDRA INST</a:t>
            </a:r>
            <a:r>
              <a:rPr lang="en-GB" noProof="0">
                <a:solidFill>
                  <a:srgbClr val="D76432"/>
                </a:solidFill>
              </a:rPr>
              <a:t>IT</a:t>
            </a:r>
            <a:r>
              <a:rPr lang="en-GB" noProof="0"/>
              <a:t>UTE</a:t>
            </a:r>
          </a:p>
        </p:txBody>
      </p:sp>
      <p:pic>
        <p:nvPicPr>
          <p:cNvPr id="3074" name="Picture 2">
            <a:extLst>
              <a:ext uri="{FF2B5EF4-FFF2-40B4-BE49-F238E27FC236}">
                <a16:creationId xmlns:a16="http://schemas.microsoft.com/office/drawing/2014/main" id="{AD7CEA80-7168-C146-AC5D-9A42F285C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685"/>
            <a:ext cx="12112493" cy="673490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F5BCF108-0021-FB46-ABDF-399516E05178}"/>
              </a:ext>
            </a:extLst>
          </p:cNvPr>
          <p:cNvSpPr txBox="1">
            <a:spLocks/>
          </p:cNvSpPr>
          <p:nvPr/>
        </p:nvSpPr>
        <p:spPr>
          <a:xfrm>
            <a:off x="10270800" y="6631200"/>
            <a:ext cx="1750115" cy="182562"/>
          </a:xfrm>
          <a:prstGeom prst="rect">
            <a:avLst/>
          </a:prstGeom>
        </p:spPr>
        <p:txBody>
          <a:bodyPr vert="horz" lIns="0" tIns="0" rIns="0" bIns="0" rtlCol="0" anchor="t" anchorCtr="0"/>
          <a:lstStyle>
            <a:defPPr>
              <a:defRPr lang="en-US"/>
            </a:defPPr>
            <a:lvl1pPr marL="0" algn="r" defTabSz="457200" rtl="0" eaLnBrk="1" latinLnBrk="0" hangingPunct="1">
              <a:defRPr sz="800" b="1" i="0" kern="1200">
                <a:solidFill>
                  <a:schemeClr val="bg1">
                    <a:lumMod val="75000"/>
                  </a:schemeClr>
                </a:solidFill>
                <a:latin typeface="Arial Black" panose="020B0604020202020204" pitchFamily="34" charset="0"/>
                <a:ea typeface="+mn-ea"/>
                <a:cs typeface="Arial Black"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ALEXANDRA INST</a:t>
            </a:r>
            <a:r>
              <a:rPr lang="en-GB">
                <a:solidFill>
                  <a:srgbClr val="D76432"/>
                </a:solidFill>
              </a:rPr>
              <a:t>IT</a:t>
            </a:r>
            <a:r>
              <a:rPr lang="en-GB"/>
              <a:t>UTE</a:t>
            </a:r>
          </a:p>
        </p:txBody>
      </p:sp>
      <p:sp>
        <p:nvSpPr>
          <p:cNvPr id="2" name="Rectangle 1">
            <a:extLst>
              <a:ext uri="{FF2B5EF4-FFF2-40B4-BE49-F238E27FC236}">
                <a16:creationId xmlns:a16="http://schemas.microsoft.com/office/drawing/2014/main" id="{379A6E43-56EC-D441-BBD9-67240A0FE181}"/>
              </a:ext>
            </a:extLst>
          </p:cNvPr>
          <p:cNvSpPr/>
          <p:nvPr/>
        </p:nvSpPr>
        <p:spPr>
          <a:xfrm>
            <a:off x="0" y="-104171"/>
            <a:ext cx="12192000" cy="6962172"/>
          </a:xfrm>
          <a:prstGeom prst="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Down Arrow 8">
            <a:extLst>
              <a:ext uri="{FF2B5EF4-FFF2-40B4-BE49-F238E27FC236}">
                <a16:creationId xmlns:a16="http://schemas.microsoft.com/office/drawing/2014/main" id="{6A9E7829-2489-4841-A647-7ED1E410DC45}"/>
              </a:ext>
            </a:extLst>
          </p:cNvPr>
          <p:cNvSpPr/>
          <p:nvPr/>
        </p:nvSpPr>
        <p:spPr>
          <a:xfrm rot="2253764">
            <a:off x="1448149" y="3832756"/>
            <a:ext cx="744070" cy="2342383"/>
          </a:xfrm>
          <a:prstGeom prst="downArrow">
            <a:avLst>
              <a:gd name="adj1" fmla="val 52471"/>
              <a:gd name="adj2" fmla="val 50000"/>
            </a:avLst>
          </a:prstGeom>
          <a:solidFill>
            <a:schemeClr val="bg1"/>
          </a:solidFill>
          <a:ln w="38100">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Oval 9">
            <a:extLst>
              <a:ext uri="{FF2B5EF4-FFF2-40B4-BE49-F238E27FC236}">
                <a16:creationId xmlns:a16="http://schemas.microsoft.com/office/drawing/2014/main" id="{6B1B5892-3888-0647-B8C8-BC235251F8B9}"/>
              </a:ext>
            </a:extLst>
          </p:cNvPr>
          <p:cNvSpPr>
            <a:spLocks noChangeAspect="1"/>
          </p:cNvSpPr>
          <p:nvPr/>
        </p:nvSpPr>
        <p:spPr>
          <a:xfrm>
            <a:off x="615927" y="6056383"/>
            <a:ext cx="390715" cy="390715"/>
          </a:xfrm>
          <a:prstGeom prst="ellipse">
            <a:avLst/>
          </a:prstGeom>
          <a:noFill/>
          <a:ln w="76200">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81713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lexandra Corporate layout">
  <a:themeElements>
    <a:clrScheme name="Custom 1">
      <a:dk1>
        <a:srgbClr val="505150"/>
      </a:dk1>
      <a:lt1>
        <a:srgbClr val="FFFFFF"/>
      </a:lt1>
      <a:dk2>
        <a:srgbClr val="CB4E20"/>
      </a:dk2>
      <a:lt2>
        <a:srgbClr val="C0C1BF"/>
      </a:lt2>
      <a:accent1>
        <a:srgbClr val="4E5D4E"/>
      </a:accent1>
      <a:accent2>
        <a:srgbClr val="879C7E"/>
      </a:accent2>
      <a:accent3>
        <a:srgbClr val="006D77"/>
      </a:accent3>
      <a:accent4>
        <a:srgbClr val="2AA0A8"/>
      </a:accent4>
      <a:accent5>
        <a:srgbClr val="274760"/>
      </a:accent5>
      <a:accent6>
        <a:srgbClr val="C2BE7E"/>
      </a:accent6>
      <a:hlink>
        <a:srgbClr val="CC6326"/>
      </a:hlink>
      <a:folHlink>
        <a:srgbClr val="CC632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l">
          <a:defRPr sz="2800" smtClean="0">
            <a:solidFill>
              <a:srgbClr val="000000"/>
            </a:solidFill>
          </a:defRPr>
        </a:defPPr>
      </a:lstStyle>
    </a:txDef>
  </a:objectDefaults>
  <a:extraClrSchemeLst/>
  <a:extLst>
    <a:ext uri="{05A4C25C-085E-4340-85A3-A5531E510DB2}">
      <thm15:themeFamily xmlns:thm15="http://schemas.microsoft.com/office/thememl/2012/main" name="Alexandra Template Bob" id="{1B6BF098-ACF3-A949-B2EA-E79F5641CD03}" vid="{771D479A-523D-854E-A8C0-16C061BAB3DD}"/>
    </a:ext>
  </a:extLst>
</a:theme>
</file>

<file path=ppt/theme/theme2.xml><?xml version="1.0" encoding="utf-8"?>
<a:theme xmlns:a="http://schemas.openxmlformats.org/drawingml/2006/main" name="Sidelayout">
  <a:themeElements>
    <a:clrScheme name="alexandra-corporate-2022 1">
      <a:dk1>
        <a:srgbClr val="000000"/>
      </a:dk1>
      <a:lt1>
        <a:srgbClr val="FFFFFF"/>
      </a:lt1>
      <a:dk2>
        <a:srgbClr val="343434"/>
      </a:dk2>
      <a:lt2>
        <a:srgbClr val="FFFFFF"/>
      </a:lt2>
      <a:accent1>
        <a:srgbClr val="2B6A8A"/>
      </a:accent1>
      <a:accent2>
        <a:srgbClr val="839FAC"/>
      </a:accent2>
      <a:accent3>
        <a:srgbClr val="BE5D2B"/>
      </a:accent3>
      <a:accent4>
        <a:srgbClr val="95989C"/>
      </a:accent4>
      <a:accent5>
        <a:srgbClr val="DEDDD3"/>
      </a:accent5>
      <a:accent6>
        <a:srgbClr val="6D1F19"/>
      </a:accent6>
      <a:hlink>
        <a:srgbClr val="BE5D2B"/>
      </a:hlink>
      <a:folHlink>
        <a:srgbClr val="9598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exandra_Instituttet_2022_DK" id="{4A3BB4F3-E6E2-C94B-9938-7B191890F638}" vid="{0E9BCA01-149E-234A-89EB-7639E86386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B4D94B881CF1346BAC69039C96757F3" ma:contentTypeVersion="0" ma:contentTypeDescription="Opret et nyt dokument." ma:contentTypeScope="" ma:versionID="23ed37dc0cd52618737981eccc250171">
  <xsd:schema xmlns:xsd="http://www.w3.org/2001/XMLSchema" xmlns:p="http://schemas.microsoft.com/office/2006/metadata/properties" targetNamespace="http://schemas.microsoft.com/office/2006/metadata/properties" ma:root="true" ma:fieldsID="79458e8cc01bc5f1f076b1628d37ae1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ma:readOnly="tru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E768135-511D-46B7-AC18-709F44DCC3D1}">
  <ds:schemaRefs>
    <ds:schemaRef ds:uri="http://schemas.microsoft.com/sharepoint/v3/contenttype/forms"/>
  </ds:schemaRefs>
</ds:datastoreItem>
</file>

<file path=customXml/itemProps2.xml><?xml version="1.0" encoding="utf-8"?>
<ds:datastoreItem xmlns:ds="http://schemas.openxmlformats.org/officeDocument/2006/customXml" ds:itemID="{0EDDABBA-7142-4CD9-B8D5-89D270794767}">
  <ds:schemaRefs>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http://purl.org/dc/elements/1.1/"/>
    <ds:schemaRef ds:uri="http://purl.org/dc/dcmitype/"/>
  </ds:schemaRefs>
</ds:datastoreItem>
</file>

<file path=customXml/itemProps3.xml><?xml version="1.0" encoding="utf-8"?>
<ds:datastoreItem xmlns:ds="http://schemas.openxmlformats.org/officeDocument/2006/customXml" ds:itemID="{79D4963E-ACDE-4656-89CA-689097A2E2FE}">
  <ds:schemaRefs>
    <ds:schemaRef ds:uri="http://purl.org/dc/elements/1.1/"/>
    <ds:schemaRef ds:uri="http://purl.org/dc/term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Alexandra Corporate layout</Template>
  <TotalTime>0</TotalTime>
  <Words>612</Words>
  <Application>Microsoft Macintosh PowerPoint</Application>
  <PresentationFormat>Widescreen</PresentationFormat>
  <Paragraphs>128</Paragraphs>
  <Slides>31</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Arial Black</vt:lpstr>
      <vt:lpstr>Calibri</vt:lpstr>
      <vt:lpstr>Alexandra Corporate layout</vt:lpstr>
      <vt:lpstr>Sidelayout</vt:lpstr>
      <vt:lpstr>Vil AI gøre administrations- medarbejdere overflødige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vil kunne automatisere nogle arbejdsgange fuldstændig …</vt:lpstr>
      <vt:lpstr>PowerPoint Presentation</vt:lpstr>
      <vt:lpstr>Vi hjælper jer foran digitalt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 AUDIO Project Outline</dc:title>
  <dc:subject/>
  <dc:creator>Bob Pepin</dc:creator>
  <cp:keywords/>
  <dc:description/>
  <cp:lastModifiedBy>Jens Kaas Benner</cp:lastModifiedBy>
  <cp:revision>1</cp:revision>
  <cp:lastPrinted>2020-01-02T15:11:55Z</cp:lastPrinted>
  <dcterms:created xsi:type="dcterms:W3CDTF">2021-06-28T12:18:41Z</dcterms:created>
  <dcterms:modified xsi:type="dcterms:W3CDTF">2022-10-27T15:25:52Z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0x0101009B4D94B881CF1346BAC69039C96757F3</vt:lpwstr>
  </property>
</Properties>
</file>